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7" Type="http://schemas.microsoft.com/office/2020/02/relationships/classificationlabels" Target="docMetadata/LabelInfo.xml"/><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C380B0-93C9-445A-890C-21DE9DED9705}" v="2" dt="2025-07-01T11:06:05.9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1074"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us Wilmann Søndergaard" userId="0656b281-4fe5-4520-9993-df64da331edc" providerId="ADAL" clId="{04C380B0-93C9-445A-890C-21DE9DED9705}"/>
    <pc:docChg chg="undo redo custSel addSld delSld modSld">
      <pc:chgData name="Marius Wilmann Søndergaard" userId="0656b281-4fe5-4520-9993-df64da331edc" providerId="ADAL" clId="{04C380B0-93C9-445A-890C-21DE9DED9705}" dt="2025-07-01T11:11:34.730" v="1293" actId="20577"/>
      <pc:docMkLst>
        <pc:docMk/>
      </pc:docMkLst>
      <pc:sldChg chg="del">
        <pc:chgData name="Marius Wilmann Søndergaard" userId="0656b281-4fe5-4520-9993-df64da331edc" providerId="ADAL" clId="{04C380B0-93C9-445A-890C-21DE9DED9705}" dt="2025-07-01T11:01:50.873" v="1" actId="47"/>
        <pc:sldMkLst>
          <pc:docMk/>
          <pc:sldMk cId="3706301549" sldId="256"/>
        </pc:sldMkLst>
      </pc:sldChg>
      <pc:sldChg chg="modSp add mod">
        <pc:chgData name="Marius Wilmann Søndergaard" userId="0656b281-4fe5-4520-9993-df64da331edc" providerId="ADAL" clId="{04C380B0-93C9-445A-890C-21DE9DED9705}" dt="2025-07-01T11:11:34.730" v="1293" actId="20577"/>
        <pc:sldMkLst>
          <pc:docMk/>
          <pc:sldMk cId="3976334577" sldId="258"/>
        </pc:sldMkLst>
        <pc:spChg chg="mod">
          <ac:chgData name="Marius Wilmann Søndergaard" userId="0656b281-4fe5-4520-9993-df64da331edc" providerId="ADAL" clId="{04C380B0-93C9-445A-890C-21DE9DED9705}" dt="2025-07-01T11:11:34.730" v="1293" actId="20577"/>
          <ac:spMkLst>
            <pc:docMk/>
            <pc:sldMk cId="3976334577" sldId="258"/>
            <ac:spMk id="3" creationId="{985E22CD-AD1B-8D47-EAAA-38C05DE5E347}"/>
          </ac:spMkLst>
        </pc:spChg>
      </pc:sldChg>
    </pc:docChg>
  </pc:docChgLst>
  <pc:docChgLst>
    <pc:chgData name="Marius Wilmann Søndergaard" userId="0656b281-4fe5-4520-9993-df64da331edc" providerId="ADAL" clId="{688424AC-A1E8-482C-9457-0E40D44D6FC7}"/>
    <pc:docChg chg="undo redo custSel addSld delSld modSld">
      <pc:chgData name="Marius Wilmann Søndergaard" userId="0656b281-4fe5-4520-9993-df64da331edc" providerId="ADAL" clId="{688424AC-A1E8-482C-9457-0E40D44D6FC7}" dt="2024-11-01T09:18:58.029" v="1598" actId="6549"/>
      <pc:docMkLst>
        <pc:docMk/>
      </pc:docMkLst>
      <pc:sldChg chg="modSp mod">
        <pc:chgData name="Marius Wilmann Søndergaard" userId="0656b281-4fe5-4520-9993-df64da331edc" providerId="ADAL" clId="{688424AC-A1E8-482C-9457-0E40D44D6FC7}" dt="2024-11-01T09:18:58.029" v="1598" actId="6549"/>
        <pc:sldMkLst>
          <pc:docMk/>
          <pc:sldMk cId="3706301549" sldId="256"/>
        </pc:sldMkLst>
      </pc:sldChg>
      <pc:sldChg chg="addSp delSp modSp new del mod modClrScheme chgLayout">
        <pc:chgData name="Marius Wilmann Søndergaard" userId="0656b281-4fe5-4520-9993-df64da331edc" providerId="ADAL" clId="{688424AC-A1E8-482C-9457-0E40D44D6FC7}" dt="2024-11-01T09:18:50.377" v="1576" actId="47"/>
        <pc:sldMkLst>
          <pc:docMk/>
          <pc:sldMk cId="3752364117" sldId="257"/>
        </pc:sldMkLst>
      </pc:sldChg>
      <pc:sldChg chg="modSp new del mod">
        <pc:chgData name="Marius Wilmann Søndergaard" userId="0656b281-4fe5-4520-9993-df64da331edc" providerId="ADAL" clId="{688424AC-A1E8-482C-9457-0E40D44D6FC7}" dt="2024-11-01T09:18:50.081" v="1575" actId="47"/>
        <pc:sldMkLst>
          <pc:docMk/>
          <pc:sldMk cId="43242509" sldId="258"/>
        </pc:sldMkLst>
      </pc:sldChg>
      <pc:sldChg chg="modSp add del mod">
        <pc:chgData name="Marius Wilmann Søndergaard" userId="0656b281-4fe5-4520-9993-df64da331edc" providerId="ADAL" clId="{688424AC-A1E8-482C-9457-0E40D44D6FC7}" dt="2024-11-01T09:18:50.699" v="1577" actId="47"/>
        <pc:sldMkLst>
          <pc:docMk/>
          <pc:sldMk cId="1206826207" sldId="259"/>
        </pc:sldMkLst>
      </pc:sldChg>
      <pc:sldChg chg="addSp delSp modSp add del mod">
        <pc:chgData name="Marius Wilmann Søndergaard" userId="0656b281-4fe5-4520-9993-df64da331edc" providerId="ADAL" clId="{688424AC-A1E8-482C-9457-0E40D44D6FC7}" dt="2024-11-01T09:18:50.872" v="1578" actId="47"/>
        <pc:sldMkLst>
          <pc:docMk/>
          <pc:sldMk cId="4040933836" sldId="260"/>
        </pc:sldMkLst>
      </pc:sldChg>
      <pc:sldChg chg="addSp delSp modSp add del mod">
        <pc:chgData name="Marius Wilmann Søndergaard" userId="0656b281-4fe5-4520-9993-df64da331edc" providerId="ADAL" clId="{688424AC-A1E8-482C-9457-0E40D44D6FC7}" dt="2024-11-01T09:18:51.029" v="1579" actId="47"/>
        <pc:sldMkLst>
          <pc:docMk/>
          <pc:sldMk cId="2451960564" sldId="261"/>
        </pc:sldMkLst>
      </pc:sldChg>
      <pc:sldChg chg="modSp new del mod">
        <pc:chgData name="Marius Wilmann Søndergaard" userId="0656b281-4fe5-4520-9993-df64da331edc" providerId="ADAL" clId="{688424AC-A1E8-482C-9457-0E40D44D6FC7}" dt="2024-11-01T09:18:51.244" v="1580" actId="47"/>
        <pc:sldMkLst>
          <pc:docMk/>
          <pc:sldMk cId="1768743236" sldId="262"/>
        </pc:sldMkLst>
      </pc:sldChg>
      <pc:sldChg chg="addSp delSp modSp add del mod">
        <pc:chgData name="Marius Wilmann Søndergaard" userId="0656b281-4fe5-4520-9993-df64da331edc" providerId="ADAL" clId="{688424AC-A1E8-482C-9457-0E40D44D6FC7}" dt="2024-11-01T09:18:51.337" v="1581" actId="47"/>
        <pc:sldMkLst>
          <pc:docMk/>
          <pc:sldMk cId="819027440" sldId="263"/>
        </pc:sldMkLst>
      </pc:sldChg>
      <pc:sldChg chg="addSp delSp modSp add del mod">
        <pc:chgData name="Marius Wilmann Søndergaard" userId="0656b281-4fe5-4520-9993-df64da331edc" providerId="ADAL" clId="{688424AC-A1E8-482C-9457-0E40D44D6FC7}" dt="2024-11-01T09:18:51.476" v="1582" actId="47"/>
        <pc:sldMkLst>
          <pc:docMk/>
          <pc:sldMk cId="2994006814" sldId="264"/>
        </pc:sldMkLst>
      </pc:sldChg>
      <pc:sldChg chg="addSp delSp modSp add del mod">
        <pc:chgData name="Marius Wilmann Søndergaard" userId="0656b281-4fe5-4520-9993-df64da331edc" providerId="ADAL" clId="{688424AC-A1E8-482C-9457-0E40D44D6FC7}" dt="2024-11-01T09:18:51.638" v="1583" actId="47"/>
        <pc:sldMkLst>
          <pc:docMk/>
          <pc:sldMk cId="2505649428" sldId="265"/>
        </pc:sldMkLst>
      </pc:sldChg>
      <pc:sldChg chg="addSp delSp modSp add del mod">
        <pc:chgData name="Marius Wilmann Søndergaard" userId="0656b281-4fe5-4520-9993-df64da331edc" providerId="ADAL" clId="{688424AC-A1E8-482C-9457-0E40D44D6FC7}" dt="2024-11-01T09:18:51.794" v="1584" actId="47"/>
        <pc:sldMkLst>
          <pc:docMk/>
          <pc:sldMk cId="3016427777" sldId="266"/>
        </pc:sldMkLst>
      </pc:sldChg>
      <pc:sldChg chg="modSp new del mod">
        <pc:chgData name="Marius Wilmann Søndergaard" userId="0656b281-4fe5-4520-9993-df64da331edc" providerId="ADAL" clId="{688424AC-A1E8-482C-9457-0E40D44D6FC7}" dt="2024-11-01T09:18:51.981" v="1585" actId="47"/>
        <pc:sldMkLst>
          <pc:docMk/>
          <pc:sldMk cId="646375369" sldId="267"/>
        </pc:sldMkLst>
      </pc:sldChg>
      <pc:sldChg chg="addSp delSp modSp add del mod">
        <pc:chgData name="Marius Wilmann Søndergaard" userId="0656b281-4fe5-4520-9993-df64da331edc" providerId="ADAL" clId="{688424AC-A1E8-482C-9457-0E40D44D6FC7}" dt="2024-11-01T09:18:52.125" v="1586" actId="47"/>
        <pc:sldMkLst>
          <pc:docMk/>
          <pc:sldMk cId="2763527654" sldId="268"/>
        </pc:sldMkLst>
      </pc:sldChg>
      <pc:sldChg chg="addSp delSp modSp add del mod">
        <pc:chgData name="Marius Wilmann Søndergaard" userId="0656b281-4fe5-4520-9993-df64da331edc" providerId="ADAL" clId="{688424AC-A1E8-482C-9457-0E40D44D6FC7}" dt="2024-11-01T09:18:52.280" v="1587" actId="47"/>
        <pc:sldMkLst>
          <pc:docMk/>
          <pc:sldMk cId="1545438779" sldId="269"/>
        </pc:sldMkLst>
      </pc:sldChg>
      <pc:sldChg chg="addSp delSp modSp add del mod">
        <pc:chgData name="Marius Wilmann Søndergaard" userId="0656b281-4fe5-4520-9993-df64da331edc" providerId="ADAL" clId="{688424AC-A1E8-482C-9457-0E40D44D6FC7}" dt="2024-11-01T09:18:52.456" v="1588" actId="47"/>
        <pc:sldMkLst>
          <pc:docMk/>
          <pc:sldMk cId="2777134" sldId="270"/>
        </pc:sldMkLst>
      </pc:sldChg>
      <pc:sldChg chg="addSp delSp modSp add del mod">
        <pc:chgData name="Marius Wilmann Søndergaard" userId="0656b281-4fe5-4520-9993-df64da331edc" providerId="ADAL" clId="{688424AC-A1E8-482C-9457-0E40D44D6FC7}" dt="2024-11-01T09:18:52.603" v="1589" actId="47"/>
        <pc:sldMkLst>
          <pc:docMk/>
          <pc:sldMk cId="1818292578" sldId="271"/>
        </pc:sldMkLst>
      </pc:sldChg>
      <pc:sldChg chg="modSp new del mod">
        <pc:chgData name="Marius Wilmann Søndergaard" userId="0656b281-4fe5-4520-9993-df64da331edc" providerId="ADAL" clId="{688424AC-A1E8-482C-9457-0E40D44D6FC7}" dt="2024-11-01T09:18:52.746" v="1590" actId="47"/>
        <pc:sldMkLst>
          <pc:docMk/>
          <pc:sldMk cId="895285641" sldId="272"/>
        </pc:sldMkLst>
      </pc:sldChg>
      <pc:sldChg chg="addSp delSp modSp add del mod">
        <pc:chgData name="Marius Wilmann Søndergaard" userId="0656b281-4fe5-4520-9993-df64da331edc" providerId="ADAL" clId="{688424AC-A1E8-482C-9457-0E40D44D6FC7}" dt="2024-11-01T09:18:52.909" v="1591" actId="47"/>
        <pc:sldMkLst>
          <pc:docMk/>
          <pc:sldMk cId="4230115070" sldId="273"/>
        </pc:sldMkLst>
      </pc:sldChg>
      <pc:sldChg chg="addSp delSp modSp add del mod">
        <pc:chgData name="Marius Wilmann Søndergaard" userId="0656b281-4fe5-4520-9993-df64da331edc" providerId="ADAL" clId="{688424AC-A1E8-482C-9457-0E40D44D6FC7}" dt="2024-11-01T09:18:53.073" v="1592" actId="47"/>
        <pc:sldMkLst>
          <pc:docMk/>
          <pc:sldMk cId="3868376994" sldId="274"/>
        </pc:sldMkLst>
      </pc:sldChg>
      <pc:sldChg chg="modSp new del mod">
        <pc:chgData name="Marius Wilmann Søndergaard" userId="0656b281-4fe5-4520-9993-df64da331edc" providerId="ADAL" clId="{688424AC-A1E8-482C-9457-0E40D44D6FC7}" dt="2024-11-01T09:18:53.261" v="1593" actId="47"/>
        <pc:sldMkLst>
          <pc:docMk/>
          <pc:sldMk cId="3829505532" sldId="275"/>
        </pc:sldMkLst>
      </pc:sldChg>
      <pc:sldChg chg="addSp delSp modSp add del mod">
        <pc:chgData name="Marius Wilmann Søndergaard" userId="0656b281-4fe5-4520-9993-df64da331edc" providerId="ADAL" clId="{688424AC-A1E8-482C-9457-0E40D44D6FC7}" dt="2024-11-01T09:18:53.706" v="1594" actId="47"/>
        <pc:sldMkLst>
          <pc:docMk/>
          <pc:sldMk cId="430268118" sldId="276"/>
        </pc:sldMkLst>
      </pc:sldChg>
      <pc:sldChg chg="addSp delSp modSp add del mod">
        <pc:chgData name="Marius Wilmann Søndergaard" userId="0656b281-4fe5-4520-9993-df64da331edc" providerId="ADAL" clId="{688424AC-A1E8-482C-9457-0E40D44D6FC7}" dt="2024-11-01T09:18:53.942" v="1595" actId="47"/>
        <pc:sldMkLst>
          <pc:docMk/>
          <pc:sldMk cId="3941464432" sldId="277"/>
        </pc:sldMkLst>
      </pc:sldChg>
      <pc:sldChg chg="addSp delSp modSp add del mod">
        <pc:chgData name="Marius Wilmann Søndergaard" userId="0656b281-4fe5-4520-9993-df64da331edc" providerId="ADAL" clId="{688424AC-A1E8-482C-9457-0E40D44D6FC7}" dt="2024-11-01T09:18:54.144" v="1596" actId="47"/>
        <pc:sldMkLst>
          <pc:docMk/>
          <pc:sldMk cId="4202909766" sldId="278"/>
        </pc:sldMkLst>
      </pc:sldChg>
    </pc:docChg>
  </pc:docChgLst>
  <pc:docChgLst>
    <pc:chgData name="Marius Wilmann Søndergaard" userId="0656b281-4fe5-4520-9993-df64da331edc" providerId="ADAL" clId="{AB175A99-528A-4055-BAAB-A0B01BC67065}"/>
    <pc:docChg chg="addSld delSld modSld">
      <pc:chgData name="Marius Wilmann Søndergaard" userId="0656b281-4fe5-4520-9993-df64da331edc" providerId="ADAL" clId="{AB175A99-528A-4055-BAAB-A0B01BC67065}" dt="2024-08-28T10:10:24.274" v="4" actId="2696"/>
      <pc:docMkLst>
        <pc:docMk/>
      </pc:docMkLst>
      <pc:sldChg chg="modSp new del mod">
        <pc:chgData name="Marius Wilmann Søndergaard" userId="0656b281-4fe5-4520-9993-df64da331edc" providerId="ADAL" clId="{AB175A99-528A-4055-BAAB-A0B01BC67065}" dt="2024-08-28T10:10:24.274" v="4" actId="2696"/>
        <pc:sldMkLst>
          <pc:docMk/>
          <pc:sldMk cId="1564301912" sldId="257"/>
        </pc:sldMkLst>
      </pc:sldChg>
    </pc:docChg>
  </pc:docChgLst>
  <pc:docChgLst>
    <pc:chgData name="Marius Wilmann Søndergaard" userId="0656b281-4fe5-4520-9993-df64da331edc" providerId="ADAL" clId="{C9052FB8-5871-4302-B9C1-083F432D42D1}"/>
    <pc:docChg chg="custSel addSld delSld modSld">
      <pc:chgData name="Marius Wilmann Søndergaard" userId="0656b281-4fe5-4520-9993-df64da331edc" providerId="ADAL" clId="{C9052FB8-5871-4302-B9C1-083F432D42D1}" dt="2025-07-01T10:44:08.960" v="3" actId="47"/>
      <pc:docMkLst>
        <pc:docMk/>
      </pc:docMkLst>
      <pc:sldChg chg="delSp new del mod">
        <pc:chgData name="Marius Wilmann Søndergaard" userId="0656b281-4fe5-4520-9993-df64da331edc" providerId="ADAL" clId="{C9052FB8-5871-4302-B9C1-083F432D42D1}" dt="2025-07-01T10:44:08.960" v="3" actId="47"/>
        <pc:sldMkLst>
          <pc:docMk/>
          <pc:sldMk cId="3038555280" sldId="257"/>
        </pc:sldMkLst>
        <pc:spChg chg="del">
          <ac:chgData name="Marius Wilmann Søndergaard" userId="0656b281-4fe5-4520-9993-df64da331edc" providerId="ADAL" clId="{C9052FB8-5871-4302-B9C1-083F432D42D1}" dt="2025-07-01T10:43:57.581" v="1" actId="478"/>
          <ac:spMkLst>
            <pc:docMk/>
            <pc:sldMk cId="3038555280" sldId="257"/>
            <ac:spMk id="2" creationId="{58BEB309-EE02-0503-6421-98E4A0AA1A18}"/>
          </ac:spMkLst>
        </pc:spChg>
        <pc:spChg chg="del">
          <ac:chgData name="Marius Wilmann Søndergaard" userId="0656b281-4fe5-4520-9993-df64da331edc" providerId="ADAL" clId="{C9052FB8-5871-4302-B9C1-083F432D42D1}" dt="2025-07-01T10:43:58.568" v="2" actId="478"/>
          <ac:spMkLst>
            <pc:docMk/>
            <pc:sldMk cId="3038555280" sldId="257"/>
            <ac:spMk id="3" creationId="{EF66B701-C499-140D-EEE7-E7BF5F3B632C}"/>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Forside blå">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EF2C7F-5207-4DD4-9FC5-3735EB6A8389}"/>
              </a:ext>
            </a:extLst>
          </p:cNvPr>
          <p:cNvSpPr>
            <a:spLocks noGrp="1" noChangeAspect="1"/>
          </p:cNvSpPr>
          <p:nvPr>
            <p:ph type="ctrTitle" hasCustomPrompt="1"/>
          </p:nvPr>
        </p:nvSpPr>
        <p:spPr>
          <a:xfrm>
            <a:off x="1080000" y="2430000"/>
            <a:ext cx="10029600" cy="1974331"/>
          </a:xfrm>
        </p:spPr>
        <p:txBody>
          <a:bodyPr anchor="ctr" anchorCtr="1"/>
          <a:lstStyle>
            <a:lvl1pPr algn="ctr">
              <a:lnSpc>
                <a:spcPts val="6800"/>
              </a:lnSpc>
              <a:defRPr sz="6500"/>
            </a:lvl1pPr>
          </a:lstStyle>
          <a:p>
            <a:r>
              <a:rPr lang="da-DK" dirty="0"/>
              <a:t>Overskrift i én eller to linjer</a:t>
            </a:r>
          </a:p>
        </p:txBody>
      </p:sp>
      <p:sp>
        <p:nvSpPr>
          <p:cNvPr id="3" name="Undertitel 2">
            <a:extLst>
              <a:ext uri="{FF2B5EF4-FFF2-40B4-BE49-F238E27FC236}">
                <a16:creationId xmlns:a16="http://schemas.microsoft.com/office/drawing/2014/main" id="{E38D4223-0F1B-4E05-8C88-3A3C2027E55E}"/>
              </a:ext>
            </a:extLst>
          </p:cNvPr>
          <p:cNvSpPr>
            <a:spLocks noGrp="1" noChangeAspect="1"/>
          </p:cNvSpPr>
          <p:nvPr>
            <p:ph type="subTitle" idx="1"/>
          </p:nvPr>
        </p:nvSpPr>
        <p:spPr>
          <a:xfrm>
            <a:off x="1511523" y="6498000"/>
            <a:ext cx="9168954" cy="180492"/>
          </a:xfrm>
        </p:spPr>
        <p:txBody>
          <a:bodyPr anchor="b" anchorCtr="1">
            <a:noAutofit/>
          </a:bodyPr>
          <a:lstStyle>
            <a:lvl1pPr marL="0" indent="0" algn="ctr">
              <a:spcBef>
                <a:spcPts val="0"/>
              </a:spcBef>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da-DK" dirty="0"/>
          </a:p>
        </p:txBody>
      </p:sp>
      <p:pic>
        <p:nvPicPr>
          <p:cNvPr id="5" name="Billede 4">
            <a:extLst>
              <a:ext uri="{FF2B5EF4-FFF2-40B4-BE49-F238E27FC236}">
                <a16:creationId xmlns:a16="http://schemas.microsoft.com/office/drawing/2014/main" id="{FA02205D-50EE-40B2-AE8B-1B0723B7F5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000" y="360000"/>
            <a:ext cx="342486" cy="576000"/>
          </a:xfrm>
          <a:prstGeom prst="rect">
            <a:avLst/>
          </a:prstGeom>
        </p:spPr>
      </p:pic>
      <p:pic>
        <p:nvPicPr>
          <p:cNvPr id="7" name="Billede 6">
            <a:extLst>
              <a:ext uri="{FF2B5EF4-FFF2-40B4-BE49-F238E27FC236}">
                <a16:creationId xmlns:a16="http://schemas.microsoft.com/office/drawing/2014/main" id="{BE7EAA58-EA3A-498F-8882-0FF066CD5D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62400" y="396000"/>
            <a:ext cx="1231200" cy="134632"/>
          </a:xfrm>
          <a:prstGeom prst="rect">
            <a:avLst/>
          </a:prstGeom>
        </p:spPr>
      </p:pic>
      <p:sp>
        <p:nvSpPr>
          <p:cNvPr id="9" name="Tekstfelt 8">
            <a:extLst>
              <a:ext uri="{FF2B5EF4-FFF2-40B4-BE49-F238E27FC236}">
                <a16:creationId xmlns:a16="http://schemas.microsoft.com/office/drawing/2014/main" id="{F48B27CF-E881-4DC6-AF41-2BD18179865E}"/>
              </a:ext>
            </a:extLst>
          </p:cNvPr>
          <p:cNvSpPr txBox="1"/>
          <p:nvPr/>
        </p:nvSpPr>
        <p:spPr>
          <a:xfrm>
            <a:off x="-1397479" y="0"/>
            <a:ext cx="1212841" cy="923330"/>
          </a:xfrm>
          <a:prstGeom prst="rect">
            <a:avLst/>
          </a:prstGeom>
          <a:noFill/>
        </p:spPr>
        <p:txBody>
          <a:bodyPr wrap="square" rtlCol="0">
            <a:spAutoFit/>
          </a:bodyPr>
          <a:lstStyle/>
          <a:p>
            <a:r>
              <a:rPr lang="da-DK" sz="900" b="0" dirty="0">
                <a:solidFill>
                  <a:schemeClr val="accent2"/>
                </a:solidFill>
              </a:rPr>
              <a:t>Logo, baggrundsfarve, overskrift og undertitel har fast placering og skriftstørrelse. </a:t>
            </a:r>
          </a:p>
        </p:txBody>
      </p:sp>
    </p:spTree>
    <p:extLst>
      <p:ext uri="{BB962C8B-B14F-4D97-AF65-F5344CB8AC3E}">
        <p14:creationId xmlns:p14="http://schemas.microsoft.com/office/powerpoint/2010/main" val="41252477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ekst + element">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10E6E7-BAD2-4A81-AA86-5C22DCA6CCF1}"/>
              </a:ext>
            </a:extLst>
          </p:cNvPr>
          <p:cNvSpPr>
            <a:spLocks noGrp="1"/>
          </p:cNvSpPr>
          <p:nvPr>
            <p:ph type="title" hasCustomPrompt="1"/>
          </p:nvPr>
        </p:nvSpPr>
        <p:spPr>
          <a:xfrm>
            <a:off x="1080000" y="1080000"/>
            <a:ext cx="7387200" cy="576000"/>
          </a:xfrm>
        </p:spPr>
        <p:txBody>
          <a:bodyPr/>
          <a:lstStyle>
            <a:lvl1pPr>
              <a:defRPr>
                <a:solidFill>
                  <a:srgbClr val="001965"/>
                </a:solidFill>
              </a:defRPr>
            </a:lvl1pPr>
          </a:lstStyle>
          <a:p>
            <a:r>
              <a:rPr lang="da-DK" dirty="0"/>
              <a:t>Overskrift kan skrives i en eller flere linjer</a:t>
            </a:r>
          </a:p>
        </p:txBody>
      </p:sp>
      <p:sp>
        <p:nvSpPr>
          <p:cNvPr id="7" name="Pladsholder til tekst 6">
            <a:extLst>
              <a:ext uri="{FF2B5EF4-FFF2-40B4-BE49-F238E27FC236}">
                <a16:creationId xmlns:a16="http://schemas.microsoft.com/office/drawing/2014/main" id="{F21A953B-B315-4906-9921-E82BFDFEB5E5}"/>
              </a:ext>
            </a:extLst>
          </p:cNvPr>
          <p:cNvSpPr>
            <a:spLocks noGrp="1"/>
          </p:cNvSpPr>
          <p:nvPr>
            <p:ph type="body" sz="quarter" idx="10"/>
          </p:nvPr>
        </p:nvSpPr>
        <p:spPr>
          <a:xfrm>
            <a:off x="1080000" y="1980000"/>
            <a:ext cx="4744800" cy="4230000"/>
          </a:xfrm>
        </p:spPr>
        <p:txBody>
          <a:bodyPr/>
          <a:lstStyle>
            <a:lvl1pPr marL="0" indent="0">
              <a:spcBef>
                <a:spcPts val="0"/>
              </a:spcBef>
              <a:buFont typeface="Arial" panose="020B0604020202020204" pitchFamily="34" charset="0"/>
              <a:buNone/>
              <a:defRPr>
                <a:solidFill>
                  <a:srgbClr val="001965"/>
                </a:solidFill>
              </a:defRPr>
            </a:lvl1pPr>
            <a:lvl2pPr marL="288000" indent="-288000">
              <a:spcBef>
                <a:spcPts val="0"/>
              </a:spcBef>
              <a:spcAft>
                <a:spcPts val="0"/>
              </a:spcAft>
              <a:defRPr>
                <a:solidFill>
                  <a:srgbClr val="001965"/>
                </a:solidFill>
              </a:defRPr>
            </a:lvl2pPr>
            <a:lvl3pPr marL="576000" indent="-288000">
              <a:spcBef>
                <a:spcPts val="0"/>
              </a:spcBef>
              <a:spcAft>
                <a:spcPts val="0"/>
              </a:spcAft>
              <a:defRPr>
                <a:solidFill>
                  <a:srgbClr val="001965"/>
                </a:solidFill>
              </a:defRPr>
            </a:lvl3pPr>
            <a:lvl4pPr marL="864000" indent="-288000">
              <a:spcBef>
                <a:spcPts val="0"/>
              </a:spcBef>
              <a:spcAft>
                <a:spcPts val="0"/>
              </a:spcAft>
              <a:defRPr>
                <a:solidFill>
                  <a:srgbClr val="001965"/>
                </a:solidFill>
              </a:defRPr>
            </a:lvl4pPr>
            <a:lvl5pPr marL="1152000" indent="-288000">
              <a:spcBef>
                <a:spcPts val="0"/>
              </a:spcBef>
              <a:spcAft>
                <a:spcPts val="0"/>
              </a:spcAft>
              <a:defRPr>
                <a:solidFill>
                  <a:srgbClr val="001965"/>
                </a:solidFill>
              </a:defRPr>
            </a:lvl5pPr>
          </a:lstStyle>
          <a:p>
            <a:pPr lvl="0"/>
            <a:r>
              <a:rPr lang="da-DK"/>
              <a:t>Klik for at redigere teksttypografierne i masteren</a:t>
            </a:r>
          </a:p>
        </p:txBody>
      </p:sp>
      <p:pic>
        <p:nvPicPr>
          <p:cNvPr id="9" name="Billede 8" descr="Et billede, der indeholder monitor, skærm, mørk, tv&#10;&#10;Automatisk genereret beskrivelse">
            <a:extLst>
              <a:ext uri="{FF2B5EF4-FFF2-40B4-BE49-F238E27FC236}">
                <a16:creationId xmlns:a16="http://schemas.microsoft.com/office/drawing/2014/main" id="{B20CAC30-F57A-4E4B-A0B3-145437ABD6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000" y="360000"/>
            <a:ext cx="235459" cy="396000"/>
          </a:xfrm>
          <a:prstGeom prst="rect">
            <a:avLst/>
          </a:prstGeom>
        </p:spPr>
      </p:pic>
      <p:sp>
        <p:nvSpPr>
          <p:cNvPr id="6" name="Tekstfelt 5">
            <a:extLst>
              <a:ext uri="{FF2B5EF4-FFF2-40B4-BE49-F238E27FC236}">
                <a16:creationId xmlns:a16="http://schemas.microsoft.com/office/drawing/2014/main" id="{5069E749-0D94-4B40-9493-5D2B9A91E77F}"/>
              </a:ext>
            </a:extLst>
          </p:cNvPr>
          <p:cNvSpPr txBox="1"/>
          <p:nvPr/>
        </p:nvSpPr>
        <p:spPr>
          <a:xfrm>
            <a:off x="-1397479" y="0"/>
            <a:ext cx="1274387" cy="2200602"/>
          </a:xfrm>
          <a:prstGeom prst="rect">
            <a:avLst/>
          </a:prstGeom>
          <a:noFill/>
        </p:spPr>
        <p:txBody>
          <a:bodyPr wrap="square" rtlCol="0">
            <a:spAutoFit/>
          </a:bodyPr>
          <a:lstStyle/>
          <a:p>
            <a:r>
              <a:rPr lang="da-DK" sz="900" b="0" dirty="0">
                <a:solidFill>
                  <a:schemeClr val="accent2"/>
                </a:solidFill>
              </a:rPr>
              <a:t>Logo, overskrift, tekstfelt og felt til valgfrit element har fast størrelse og placering. </a:t>
            </a:r>
          </a:p>
          <a:p>
            <a:endParaRPr lang="da-DK" sz="900" b="0"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solidFill>
                  <a:schemeClr val="accent2"/>
                </a:solidFill>
              </a:rPr>
              <a:t>Samme gælder fontstørrelse og skrifttype.</a:t>
            </a:r>
          </a:p>
          <a:p>
            <a:endParaRPr lang="da-DK" sz="900" b="0" dirty="0">
              <a:solidFill>
                <a:schemeClr val="accent2"/>
              </a:solidFill>
            </a:endParaRPr>
          </a:p>
          <a:p>
            <a:r>
              <a:rPr lang="da-DK" sz="900" b="0" dirty="0">
                <a:solidFill>
                  <a:schemeClr val="accent2"/>
                </a:solidFill>
              </a:rPr>
              <a:t>Skal der vises et større element – vælges layoutet ”Element u/tekst”</a:t>
            </a:r>
          </a:p>
          <a:p>
            <a:endParaRPr lang="da-DK" sz="1100" b="0" dirty="0">
              <a:solidFill>
                <a:schemeClr val="accent2"/>
              </a:solidFill>
            </a:endParaRPr>
          </a:p>
        </p:txBody>
      </p:sp>
      <p:sp>
        <p:nvSpPr>
          <p:cNvPr id="4" name="Pladsholder til indhold 3">
            <a:extLst>
              <a:ext uri="{FF2B5EF4-FFF2-40B4-BE49-F238E27FC236}">
                <a16:creationId xmlns:a16="http://schemas.microsoft.com/office/drawing/2014/main" id="{4D228619-7AD1-4B3C-8594-2DBB998BA5A4}"/>
              </a:ext>
            </a:extLst>
          </p:cNvPr>
          <p:cNvSpPr>
            <a:spLocks noGrp="1"/>
          </p:cNvSpPr>
          <p:nvPr>
            <p:ph sz="quarter" idx="11"/>
          </p:nvPr>
        </p:nvSpPr>
        <p:spPr>
          <a:xfrm>
            <a:off x="6364800" y="1980000"/>
            <a:ext cx="4744800" cy="42300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995120580"/>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Element u/tekst">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10E6E7-BAD2-4A81-AA86-5C22DCA6CCF1}"/>
              </a:ext>
            </a:extLst>
          </p:cNvPr>
          <p:cNvSpPr>
            <a:spLocks noGrp="1"/>
          </p:cNvSpPr>
          <p:nvPr>
            <p:ph type="title" hasCustomPrompt="1"/>
          </p:nvPr>
        </p:nvSpPr>
        <p:spPr>
          <a:xfrm>
            <a:off x="1080000" y="1080000"/>
            <a:ext cx="7387200" cy="576000"/>
          </a:xfrm>
        </p:spPr>
        <p:txBody>
          <a:bodyPr/>
          <a:lstStyle>
            <a:lvl1pPr>
              <a:defRPr>
                <a:solidFill>
                  <a:srgbClr val="001965"/>
                </a:solidFill>
              </a:defRPr>
            </a:lvl1pPr>
          </a:lstStyle>
          <a:p>
            <a:r>
              <a:rPr lang="da-DK" dirty="0"/>
              <a:t>Overskrift kan skrives i en eller flere linjer</a:t>
            </a:r>
          </a:p>
        </p:txBody>
      </p:sp>
      <p:pic>
        <p:nvPicPr>
          <p:cNvPr id="9" name="Billede 8" descr="Et billede, der indeholder monitor, skærm, mørk, tv&#10;&#10;Automatisk genereret beskrivelse">
            <a:extLst>
              <a:ext uri="{FF2B5EF4-FFF2-40B4-BE49-F238E27FC236}">
                <a16:creationId xmlns:a16="http://schemas.microsoft.com/office/drawing/2014/main" id="{B20CAC30-F57A-4E4B-A0B3-145437ABD6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000" y="360000"/>
            <a:ext cx="235459" cy="396000"/>
          </a:xfrm>
          <a:prstGeom prst="rect">
            <a:avLst/>
          </a:prstGeom>
        </p:spPr>
      </p:pic>
      <p:sp>
        <p:nvSpPr>
          <p:cNvPr id="5" name="Tekstfelt 4">
            <a:extLst>
              <a:ext uri="{FF2B5EF4-FFF2-40B4-BE49-F238E27FC236}">
                <a16:creationId xmlns:a16="http://schemas.microsoft.com/office/drawing/2014/main" id="{CDA9DB07-933E-4F50-854B-530ABB65A855}"/>
              </a:ext>
            </a:extLst>
          </p:cNvPr>
          <p:cNvSpPr txBox="1"/>
          <p:nvPr/>
        </p:nvSpPr>
        <p:spPr>
          <a:xfrm>
            <a:off x="-1397479" y="0"/>
            <a:ext cx="1397479" cy="2062103"/>
          </a:xfrm>
          <a:prstGeom prst="rect">
            <a:avLst/>
          </a:prstGeom>
          <a:noFill/>
        </p:spPr>
        <p:txBody>
          <a:bodyPr wrap="square" rtlCol="0">
            <a:spAutoFit/>
          </a:bodyPr>
          <a:lstStyle/>
          <a:p>
            <a:r>
              <a:rPr lang="da-DK" sz="900" b="0" dirty="0">
                <a:solidFill>
                  <a:schemeClr val="accent2"/>
                </a:solidFill>
              </a:rPr>
              <a:t>Logo, overskrift, tekstfelt og felt til diagram har fast størrelse og placering. </a:t>
            </a:r>
          </a:p>
          <a:p>
            <a:endParaRPr lang="da-DK" sz="900" b="0"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solidFill>
                  <a:schemeClr val="accent2"/>
                </a:solidFill>
              </a:rPr>
              <a:t>Samme gælder fontstørrelse og skrifttype.</a:t>
            </a:r>
          </a:p>
          <a:p>
            <a:endParaRPr lang="da-DK" sz="900" b="0" dirty="0">
              <a:solidFill>
                <a:schemeClr val="accent2"/>
              </a:solidFill>
            </a:endParaRPr>
          </a:p>
          <a:p>
            <a:r>
              <a:rPr lang="da-DK" sz="900" b="0" dirty="0">
                <a:solidFill>
                  <a:schemeClr val="accent2"/>
                </a:solidFill>
              </a:rPr>
              <a:t>Skal der skrives tekst til elementet – vælges layoutet ”Tekst + element”</a:t>
            </a:r>
          </a:p>
          <a:p>
            <a:endParaRPr lang="da-DK" sz="1100" b="0" dirty="0">
              <a:solidFill>
                <a:schemeClr val="accent2"/>
              </a:solidFill>
            </a:endParaRPr>
          </a:p>
        </p:txBody>
      </p:sp>
      <p:sp>
        <p:nvSpPr>
          <p:cNvPr id="4" name="Pladsholder til indhold 3">
            <a:extLst>
              <a:ext uri="{FF2B5EF4-FFF2-40B4-BE49-F238E27FC236}">
                <a16:creationId xmlns:a16="http://schemas.microsoft.com/office/drawing/2014/main" id="{382609D1-E96A-40F7-ADD6-628D5CD3030C}"/>
              </a:ext>
            </a:extLst>
          </p:cNvPr>
          <p:cNvSpPr>
            <a:spLocks noGrp="1"/>
          </p:cNvSpPr>
          <p:nvPr>
            <p:ph sz="quarter" idx="10"/>
          </p:nvPr>
        </p:nvSpPr>
        <p:spPr>
          <a:xfrm>
            <a:off x="1079499" y="1980000"/>
            <a:ext cx="10029600" cy="42300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1591000114"/>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Overskrift + video">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10E6E7-BAD2-4A81-AA86-5C22DCA6CCF1}"/>
              </a:ext>
            </a:extLst>
          </p:cNvPr>
          <p:cNvSpPr>
            <a:spLocks noGrp="1"/>
          </p:cNvSpPr>
          <p:nvPr>
            <p:ph type="title" hasCustomPrompt="1"/>
          </p:nvPr>
        </p:nvSpPr>
        <p:spPr/>
        <p:txBody>
          <a:bodyPr/>
          <a:lstStyle>
            <a:lvl1pPr>
              <a:defRPr>
                <a:solidFill>
                  <a:srgbClr val="001965"/>
                </a:solidFill>
              </a:defRPr>
            </a:lvl1pPr>
          </a:lstStyle>
          <a:p>
            <a:r>
              <a:rPr lang="da-DK" dirty="0"/>
              <a:t>Overskrift kan skrives i en eller flere linjer</a:t>
            </a:r>
          </a:p>
        </p:txBody>
      </p:sp>
      <p:pic>
        <p:nvPicPr>
          <p:cNvPr id="9" name="Billede 8" descr="Et billede, der indeholder monitor, skærm, mørk, tv&#10;&#10;Automatisk genereret beskrivelse">
            <a:extLst>
              <a:ext uri="{FF2B5EF4-FFF2-40B4-BE49-F238E27FC236}">
                <a16:creationId xmlns:a16="http://schemas.microsoft.com/office/drawing/2014/main" id="{B20CAC30-F57A-4E4B-A0B3-145437ABD6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000" y="360000"/>
            <a:ext cx="235459" cy="396000"/>
          </a:xfrm>
          <a:prstGeom prst="rect">
            <a:avLst/>
          </a:prstGeom>
        </p:spPr>
      </p:pic>
      <p:sp>
        <p:nvSpPr>
          <p:cNvPr id="4" name="Pladsholder til medieklip 3">
            <a:extLst>
              <a:ext uri="{FF2B5EF4-FFF2-40B4-BE49-F238E27FC236}">
                <a16:creationId xmlns:a16="http://schemas.microsoft.com/office/drawing/2014/main" id="{4BE0A61E-C3E8-4AA6-A6F6-5EFBCE1D63E5}"/>
              </a:ext>
            </a:extLst>
          </p:cNvPr>
          <p:cNvSpPr>
            <a:spLocks noGrp="1"/>
          </p:cNvSpPr>
          <p:nvPr>
            <p:ph type="media" sz="quarter" idx="10"/>
          </p:nvPr>
        </p:nvSpPr>
        <p:spPr>
          <a:xfrm>
            <a:off x="1079500" y="1980000"/>
            <a:ext cx="7387200" cy="4230000"/>
          </a:xfrm>
        </p:spPr>
        <p:txBody>
          <a:bodyPr/>
          <a:lstStyle/>
          <a:p>
            <a:r>
              <a:rPr lang="da-DK"/>
              <a:t>Klik på ikonet for at tilføje et medie</a:t>
            </a:r>
          </a:p>
        </p:txBody>
      </p:sp>
      <p:sp>
        <p:nvSpPr>
          <p:cNvPr id="5" name="Tekstfelt 4">
            <a:extLst>
              <a:ext uri="{FF2B5EF4-FFF2-40B4-BE49-F238E27FC236}">
                <a16:creationId xmlns:a16="http://schemas.microsoft.com/office/drawing/2014/main" id="{1C880CEE-1C13-4651-AFF8-73834D3D9C8C}"/>
              </a:ext>
            </a:extLst>
          </p:cNvPr>
          <p:cNvSpPr txBox="1"/>
          <p:nvPr/>
        </p:nvSpPr>
        <p:spPr>
          <a:xfrm>
            <a:off x="-1397479" y="0"/>
            <a:ext cx="1274387" cy="1754326"/>
          </a:xfrm>
          <a:prstGeom prst="rect">
            <a:avLst/>
          </a:prstGeom>
          <a:noFill/>
        </p:spPr>
        <p:txBody>
          <a:bodyPr wrap="square" rtlCol="0">
            <a:spAutoFit/>
          </a:bodyPr>
          <a:lstStyle/>
          <a:p>
            <a:r>
              <a:rPr lang="da-DK" sz="900" b="0" dirty="0">
                <a:solidFill>
                  <a:schemeClr val="accent2"/>
                </a:solidFill>
              </a:rPr>
              <a:t>Logo, overskrift og videofelt har fast størrelse og placering. </a:t>
            </a:r>
          </a:p>
          <a:p>
            <a:endParaRPr lang="da-DK" sz="900" b="0" dirty="0">
              <a:solidFill>
                <a:schemeClr val="accent2"/>
              </a:solidFill>
            </a:endParaRPr>
          </a:p>
          <a:p>
            <a:r>
              <a:rPr lang="da-DK" sz="900" b="0" dirty="0">
                <a:solidFill>
                  <a:schemeClr val="accent2"/>
                </a:solidFill>
              </a:rPr>
              <a:t>Samme gælder fontstørrelse og skrifttype.</a:t>
            </a:r>
          </a:p>
          <a:p>
            <a:endParaRPr lang="da-DK" sz="900" b="0"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solidFill>
                  <a:schemeClr val="accent2"/>
                </a:solidFill>
              </a:rPr>
              <a:t>Den video du indsætter fylder pladsholderen.</a:t>
            </a:r>
          </a:p>
        </p:txBody>
      </p:sp>
    </p:spTree>
    <p:extLst>
      <p:ext uri="{BB962C8B-B14F-4D97-AF65-F5344CB8AC3E}">
        <p14:creationId xmlns:p14="http://schemas.microsoft.com/office/powerpoint/2010/main" val="829345194"/>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Video - fuldt slide">
    <p:bg>
      <p:bgRef idx="1001">
        <a:schemeClr val="bg1"/>
      </p:bgRef>
    </p:bg>
    <p:spTree>
      <p:nvGrpSpPr>
        <p:cNvPr id="1" name=""/>
        <p:cNvGrpSpPr/>
        <p:nvPr/>
      </p:nvGrpSpPr>
      <p:grpSpPr>
        <a:xfrm>
          <a:off x="0" y="0"/>
          <a:ext cx="0" cy="0"/>
          <a:chOff x="0" y="0"/>
          <a:chExt cx="0" cy="0"/>
        </a:xfrm>
      </p:grpSpPr>
      <p:pic>
        <p:nvPicPr>
          <p:cNvPr id="9" name="Billede 8" descr="Et billede, der indeholder monitor, skærm, mørk, tv&#10;&#10;Automatisk genereret beskrivelse">
            <a:extLst>
              <a:ext uri="{FF2B5EF4-FFF2-40B4-BE49-F238E27FC236}">
                <a16:creationId xmlns:a16="http://schemas.microsoft.com/office/drawing/2014/main" id="{B20CAC30-F57A-4E4B-A0B3-145437ABD6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000" y="360000"/>
            <a:ext cx="235459" cy="396000"/>
          </a:xfrm>
          <a:prstGeom prst="rect">
            <a:avLst/>
          </a:prstGeom>
        </p:spPr>
      </p:pic>
      <p:sp>
        <p:nvSpPr>
          <p:cNvPr id="4" name="Pladsholder til medieklip 3">
            <a:extLst>
              <a:ext uri="{FF2B5EF4-FFF2-40B4-BE49-F238E27FC236}">
                <a16:creationId xmlns:a16="http://schemas.microsoft.com/office/drawing/2014/main" id="{4BE0A61E-C3E8-4AA6-A6F6-5EFBCE1D63E5}"/>
              </a:ext>
            </a:extLst>
          </p:cNvPr>
          <p:cNvSpPr>
            <a:spLocks noGrp="1"/>
          </p:cNvSpPr>
          <p:nvPr>
            <p:ph type="media" sz="quarter" idx="10"/>
          </p:nvPr>
        </p:nvSpPr>
        <p:spPr>
          <a:xfrm>
            <a:off x="0" y="0"/>
            <a:ext cx="12189600" cy="6858000"/>
          </a:xfrm>
        </p:spPr>
        <p:txBody>
          <a:bodyPr/>
          <a:lstStyle/>
          <a:p>
            <a:r>
              <a:rPr lang="da-DK"/>
              <a:t>Klik på ikonet for at tilføje et medie</a:t>
            </a:r>
            <a:endParaRPr lang="da-DK" dirty="0"/>
          </a:p>
        </p:txBody>
      </p:sp>
      <p:sp>
        <p:nvSpPr>
          <p:cNvPr id="6" name="Tekstfelt 5">
            <a:extLst>
              <a:ext uri="{FF2B5EF4-FFF2-40B4-BE49-F238E27FC236}">
                <a16:creationId xmlns:a16="http://schemas.microsoft.com/office/drawing/2014/main" id="{81E66E48-BC9F-4E17-A811-E690074C05B6}"/>
              </a:ext>
            </a:extLst>
          </p:cNvPr>
          <p:cNvSpPr txBox="1"/>
          <p:nvPr/>
        </p:nvSpPr>
        <p:spPr>
          <a:xfrm>
            <a:off x="-1397479" y="0"/>
            <a:ext cx="127438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solidFill>
                  <a:schemeClr val="accent2"/>
                </a:solidFill>
              </a:rPr>
              <a:t>Videoen fylder hele </a:t>
            </a:r>
            <a:r>
              <a:rPr lang="da-DK" sz="900" b="0" dirty="0" err="1">
                <a:solidFill>
                  <a:schemeClr val="accent2"/>
                </a:solidFill>
              </a:rPr>
              <a:t>slidet</a:t>
            </a:r>
            <a:r>
              <a:rPr lang="da-DK" sz="900" b="0" dirty="0">
                <a:solidFill>
                  <a:schemeClr val="accent2"/>
                </a:solidFill>
              </a:rPr>
              <a:t>.</a:t>
            </a:r>
          </a:p>
        </p:txBody>
      </p:sp>
    </p:spTree>
    <p:extLst>
      <p:ext uri="{BB962C8B-B14F-4D97-AF65-F5344CB8AC3E}">
        <p14:creationId xmlns:p14="http://schemas.microsoft.com/office/powerpoint/2010/main" val="1578645494"/>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Breaker_ide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EF2C7F-5207-4DD4-9FC5-3735EB6A8389}"/>
              </a:ext>
            </a:extLst>
          </p:cNvPr>
          <p:cNvSpPr>
            <a:spLocks noGrp="1" noChangeAspect="1"/>
          </p:cNvSpPr>
          <p:nvPr>
            <p:ph type="ctrTitle" hasCustomPrompt="1"/>
          </p:nvPr>
        </p:nvSpPr>
        <p:spPr>
          <a:xfrm>
            <a:off x="1080001" y="2430000"/>
            <a:ext cx="9143999" cy="1800000"/>
          </a:xfrm>
        </p:spPr>
        <p:txBody>
          <a:bodyPr anchor="ctr" anchorCtr="1"/>
          <a:lstStyle>
            <a:lvl1pPr algn="ctr">
              <a:lnSpc>
                <a:spcPts val="5300"/>
              </a:lnSpc>
              <a:defRPr sz="5000">
                <a:solidFill>
                  <a:srgbClr val="001965"/>
                </a:solidFill>
              </a:defRPr>
            </a:lvl1pPr>
          </a:lstStyle>
          <a:p>
            <a:r>
              <a:rPr lang="da-DK" dirty="0"/>
              <a:t>Overskrift i én eller to linjer</a:t>
            </a:r>
          </a:p>
        </p:txBody>
      </p:sp>
      <p:pic>
        <p:nvPicPr>
          <p:cNvPr id="6" name="Billede 5" descr="Et billede, der indeholder monitor, skærm, mørk, tv&#10;&#10;Automatisk genereret beskrivelse">
            <a:extLst>
              <a:ext uri="{FF2B5EF4-FFF2-40B4-BE49-F238E27FC236}">
                <a16:creationId xmlns:a16="http://schemas.microsoft.com/office/drawing/2014/main" id="{081D9564-03BD-4183-91E0-48ADE41F36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000" y="360000"/>
            <a:ext cx="235459" cy="396000"/>
          </a:xfrm>
          <a:prstGeom prst="rect">
            <a:avLst/>
          </a:prstGeom>
        </p:spPr>
      </p:pic>
      <p:sp>
        <p:nvSpPr>
          <p:cNvPr id="5" name="Tekstfelt 4">
            <a:extLst>
              <a:ext uri="{FF2B5EF4-FFF2-40B4-BE49-F238E27FC236}">
                <a16:creationId xmlns:a16="http://schemas.microsoft.com/office/drawing/2014/main" id="{1BB5BAB5-4944-49F3-A4A2-4F7506833D86}"/>
              </a:ext>
            </a:extLst>
          </p:cNvPr>
          <p:cNvSpPr txBox="1"/>
          <p:nvPr/>
        </p:nvSpPr>
        <p:spPr>
          <a:xfrm>
            <a:off x="-1415561" y="0"/>
            <a:ext cx="1230924" cy="646331"/>
          </a:xfrm>
          <a:prstGeom prst="rect">
            <a:avLst/>
          </a:prstGeom>
          <a:noFill/>
        </p:spPr>
        <p:txBody>
          <a:bodyPr wrap="square" rtlCol="0">
            <a:spAutoFit/>
          </a:bodyPr>
          <a:lstStyle/>
          <a:p>
            <a:r>
              <a:rPr lang="da-DK" sz="900" b="0" dirty="0">
                <a:solidFill>
                  <a:schemeClr val="accent2"/>
                </a:solidFill>
              </a:rPr>
              <a:t>Logo, baggrunds- grafik og overskrift har fast placering og skriftstørrelse. </a:t>
            </a:r>
          </a:p>
        </p:txBody>
      </p:sp>
    </p:spTree>
    <p:extLst>
      <p:ext uri="{BB962C8B-B14F-4D97-AF65-F5344CB8AC3E}">
        <p14:creationId xmlns:p14="http://schemas.microsoft.com/office/powerpoint/2010/main" val="18391592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reaker_Vide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EF2C7F-5207-4DD4-9FC5-3735EB6A8389}"/>
              </a:ext>
            </a:extLst>
          </p:cNvPr>
          <p:cNvSpPr>
            <a:spLocks noGrp="1" noChangeAspect="1"/>
          </p:cNvSpPr>
          <p:nvPr>
            <p:ph type="ctrTitle" hasCustomPrompt="1"/>
          </p:nvPr>
        </p:nvSpPr>
        <p:spPr>
          <a:xfrm>
            <a:off x="1080001" y="2430000"/>
            <a:ext cx="9143999" cy="1800000"/>
          </a:xfrm>
        </p:spPr>
        <p:txBody>
          <a:bodyPr anchor="ctr" anchorCtr="1"/>
          <a:lstStyle>
            <a:lvl1pPr algn="ctr">
              <a:lnSpc>
                <a:spcPts val="5300"/>
              </a:lnSpc>
              <a:defRPr sz="5000">
                <a:solidFill>
                  <a:srgbClr val="001965"/>
                </a:solidFill>
              </a:defRPr>
            </a:lvl1pPr>
          </a:lstStyle>
          <a:p>
            <a:r>
              <a:rPr lang="da-DK" dirty="0"/>
              <a:t>Overskrift i én eller to linjer</a:t>
            </a:r>
          </a:p>
        </p:txBody>
      </p:sp>
      <p:pic>
        <p:nvPicPr>
          <p:cNvPr id="6" name="Billede 5" descr="Et billede, der indeholder monitor, skærm, mørk, tv&#10;&#10;Automatisk genereret beskrivelse">
            <a:extLst>
              <a:ext uri="{FF2B5EF4-FFF2-40B4-BE49-F238E27FC236}">
                <a16:creationId xmlns:a16="http://schemas.microsoft.com/office/drawing/2014/main" id="{081D9564-03BD-4183-91E0-48ADE41F36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000" y="360000"/>
            <a:ext cx="235459" cy="396000"/>
          </a:xfrm>
          <a:prstGeom prst="rect">
            <a:avLst/>
          </a:prstGeom>
        </p:spPr>
      </p:pic>
      <p:sp>
        <p:nvSpPr>
          <p:cNvPr id="4" name="Tekstfelt 3">
            <a:extLst>
              <a:ext uri="{FF2B5EF4-FFF2-40B4-BE49-F238E27FC236}">
                <a16:creationId xmlns:a16="http://schemas.microsoft.com/office/drawing/2014/main" id="{64D83623-5A7C-46FB-A9B9-08D3AF74262C}"/>
              </a:ext>
            </a:extLst>
          </p:cNvPr>
          <p:cNvSpPr txBox="1"/>
          <p:nvPr/>
        </p:nvSpPr>
        <p:spPr>
          <a:xfrm>
            <a:off x="-1415561" y="0"/>
            <a:ext cx="1230924" cy="646331"/>
          </a:xfrm>
          <a:prstGeom prst="rect">
            <a:avLst/>
          </a:prstGeom>
          <a:noFill/>
        </p:spPr>
        <p:txBody>
          <a:bodyPr wrap="square" rtlCol="0">
            <a:spAutoFit/>
          </a:bodyPr>
          <a:lstStyle/>
          <a:p>
            <a:r>
              <a:rPr lang="da-DK" sz="900" b="0" dirty="0">
                <a:solidFill>
                  <a:schemeClr val="accent2"/>
                </a:solidFill>
              </a:rPr>
              <a:t>Logo, baggrunds- grafik og overskrift har fast placering og skriftstørrelse. </a:t>
            </a:r>
          </a:p>
        </p:txBody>
      </p:sp>
    </p:spTree>
    <p:extLst>
      <p:ext uri="{BB962C8B-B14F-4D97-AF65-F5344CB8AC3E}">
        <p14:creationId xmlns:p14="http://schemas.microsoft.com/office/powerpoint/2010/main" val="33762238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reaker_FO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EF2C7F-5207-4DD4-9FC5-3735EB6A8389}"/>
              </a:ext>
            </a:extLst>
          </p:cNvPr>
          <p:cNvSpPr>
            <a:spLocks noGrp="1" noChangeAspect="1"/>
          </p:cNvSpPr>
          <p:nvPr>
            <p:ph type="ctrTitle" hasCustomPrompt="1"/>
          </p:nvPr>
        </p:nvSpPr>
        <p:spPr>
          <a:xfrm>
            <a:off x="1080001" y="2430000"/>
            <a:ext cx="9143999" cy="1800000"/>
          </a:xfrm>
        </p:spPr>
        <p:txBody>
          <a:bodyPr anchor="ctr" anchorCtr="1"/>
          <a:lstStyle>
            <a:lvl1pPr algn="ctr">
              <a:lnSpc>
                <a:spcPts val="5300"/>
              </a:lnSpc>
              <a:defRPr sz="5000">
                <a:solidFill>
                  <a:schemeClr val="bg1"/>
                </a:solidFill>
              </a:defRPr>
            </a:lvl1pPr>
          </a:lstStyle>
          <a:p>
            <a:r>
              <a:rPr lang="da-DK" dirty="0"/>
              <a:t>Overskrift i én eller to linjer</a:t>
            </a:r>
          </a:p>
        </p:txBody>
      </p:sp>
      <p:pic>
        <p:nvPicPr>
          <p:cNvPr id="6" name="Billede 5">
            <a:extLst>
              <a:ext uri="{FF2B5EF4-FFF2-40B4-BE49-F238E27FC236}">
                <a16:creationId xmlns:a16="http://schemas.microsoft.com/office/drawing/2014/main" id="{081D9564-03BD-4183-91E0-48ADE41F364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96000" y="360000"/>
            <a:ext cx="235459" cy="395999"/>
          </a:xfrm>
          <a:prstGeom prst="rect">
            <a:avLst/>
          </a:prstGeom>
        </p:spPr>
      </p:pic>
      <p:sp>
        <p:nvSpPr>
          <p:cNvPr id="4" name="Tekstfelt 3">
            <a:extLst>
              <a:ext uri="{FF2B5EF4-FFF2-40B4-BE49-F238E27FC236}">
                <a16:creationId xmlns:a16="http://schemas.microsoft.com/office/drawing/2014/main" id="{A1DDAB5D-50CA-4D81-90A9-C7F1B27AED3D}"/>
              </a:ext>
            </a:extLst>
          </p:cNvPr>
          <p:cNvSpPr txBox="1"/>
          <p:nvPr/>
        </p:nvSpPr>
        <p:spPr>
          <a:xfrm>
            <a:off x="-1415561" y="0"/>
            <a:ext cx="1230924" cy="646331"/>
          </a:xfrm>
          <a:prstGeom prst="rect">
            <a:avLst/>
          </a:prstGeom>
          <a:noFill/>
        </p:spPr>
        <p:txBody>
          <a:bodyPr wrap="square" rtlCol="0">
            <a:spAutoFit/>
          </a:bodyPr>
          <a:lstStyle/>
          <a:p>
            <a:r>
              <a:rPr lang="da-DK" sz="900" b="0" dirty="0">
                <a:solidFill>
                  <a:schemeClr val="accent2"/>
                </a:solidFill>
              </a:rPr>
              <a:t>Logo, baggrunds- grafik og overskrift har fast placering og skriftstørrelse. </a:t>
            </a:r>
          </a:p>
        </p:txBody>
      </p:sp>
    </p:spTree>
    <p:extLst>
      <p:ext uri="{BB962C8B-B14F-4D97-AF65-F5344CB8AC3E}">
        <p14:creationId xmlns:p14="http://schemas.microsoft.com/office/powerpoint/2010/main" val="235757444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Breaker_fuldside bille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EF2C7F-5207-4DD4-9FC5-3735EB6A8389}"/>
              </a:ext>
            </a:extLst>
          </p:cNvPr>
          <p:cNvSpPr>
            <a:spLocks noGrp="1" noChangeAspect="1"/>
          </p:cNvSpPr>
          <p:nvPr>
            <p:ph type="ctrTitle" hasCustomPrompt="1"/>
          </p:nvPr>
        </p:nvSpPr>
        <p:spPr>
          <a:xfrm>
            <a:off x="1080000" y="2430000"/>
            <a:ext cx="10029600" cy="1974331"/>
          </a:xfrm>
        </p:spPr>
        <p:txBody>
          <a:bodyPr anchor="ctr" anchorCtr="1"/>
          <a:lstStyle>
            <a:lvl1pPr algn="ctr">
              <a:lnSpc>
                <a:spcPts val="5300"/>
              </a:lnSpc>
              <a:defRPr sz="5000"/>
            </a:lvl1pPr>
          </a:lstStyle>
          <a:p>
            <a:r>
              <a:rPr lang="da-DK" dirty="0"/>
              <a:t>Overskrift i én eller to linjer</a:t>
            </a:r>
          </a:p>
        </p:txBody>
      </p:sp>
      <p:sp>
        <p:nvSpPr>
          <p:cNvPr id="17" name="Pladsholder til billede 16">
            <a:extLst>
              <a:ext uri="{FF2B5EF4-FFF2-40B4-BE49-F238E27FC236}">
                <a16:creationId xmlns:a16="http://schemas.microsoft.com/office/drawing/2014/main" id="{7B09BBE5-4447-4617-B001-8FABBEBC6130}"/>
              </a:ext>
            </a:extLst>
          </p:cNvPr>
          <p:cNvSpPr>
            <a:spLocks noGrp="1"/>
          </p:cNvSpPr>
          <p:nvPr>
            <p:ph type="pic" sz="quarter" idx="12" hasCustomPrompt="1"/>
          </p:nvPr>
        </p:nvSpPr>
        <p:spPr>
          <a:xfrm>
            <a:off x="0" y="0"/>
            <a:ext cx="12189600" cy="6858000"/>
          </a:xfrm>
        </p:spPr>
        <p:txBody>
          <a:bodyPr/>
          <a:lstStyle>
            <a:lvl1pPr marL="0" indent="0">
              <a:buFont typeface="Arial" panose="020B0604020202020204" pitchFamily="34" charset="0"/>
              <a:buNone/>
              <a:defRPr/>
            </a:lvl1pPr>
          </a:lstStyle>
          <a:p>
            <a:r>
              <a:rPr lang="da-DK" dirty="0"/>
              <a:t> </a:t>
            </a:r>
          </a:p>
        </p:txBody>
      </p:sp>
      <p:sp>
        <p:nvSpPr>
          <p:cNvPr id="13" name="Pladsholder til billede 12">
            <a:extLst>
              <a:ext uri="{FF2B5EF4-FFF2-40B4-BE49-F238E27FC236}">
                <a16:creationId xmlns:a16="http://schemas.microsoft.com/office/drawing/2014/main" id="{40B71F0E-9797-491E-A2D3-123CFCD1A7FE}"/>
              </a:ext>
            </a:extLst>
          </p:cNvPr>
          <p:cNvSpPr>
            <a:spLocks noGrp="1"/>
          </p:cNvSpPr>
          <p:nvPr>
            <p:ph type="pic" sz="quarter" idx="10" hasCustomPrompt="1"/>
          </p:nvPr>
        </p:nvSpPr>
        <p:spPr>
          <a:xfrm>
            <a:off x="396000" y="360000"/>
            <a:ext cx="234000" cy="396000"/>
          </a:xfrm>
          <a:blipFill dpi="0" rotWithShape="1">
            <a:blip r:embed="rId2">
              <a:extLst>
                <a:ext uri="{28A0092B-C50C-407E-A947-70E740481C1C}">
                  <a14:useLocalDpi xmlns:a14="http://schemas.microsoft.com/office/drawing/2010/main" val="0"/>
                </a:ext>
              </a:extLst>
            </a:blip>
            <a:srcRect/>
            <a:stretch>
              <a:fillRect/>
            </a:stretch>
          </a:blipFill>
        </p:spPr>
        <p:txBody>
          <a:bodyPr/>
          <a:lstStyle>
            <a:lvl1pPr marL="0" indent="0">
              <a:buNone/>
              <a:defRPr/>
            </a:lvl1pPr>
          </a:lstStyle>
          <a:p>
            <a:r>
              <a:rPr lang="da-DK" dirty="0"/>
              <a:t> </a:t>
            </a:r>
          </a:p>
        </p:txBody>
      </p:sp>
      <p:sp>
        <p:nvSpPr>
          <p:cNvPr id="7" name="Tekstfelt 6">
            <a:extLst>
              <a:ext uri="{FF2B5EF4-FFF2-40B4-BE49-F238E27FC236}">
                <a16:creationId xmlns:a16="http://schemas.microsoft.com/office/drawing/2014/main" id="{FBB51C28-DF2B-479A-B56E-8C7C7F9B0209}"/>
              </a:ext>
            </a:extLst>
          </p:cNvPr>
          <p:cNvSpPr txBox="1"/>
          <p:nvPr/>
        </p:nvSpPr>
        <p:spPr>
          <a:xfrm>
            <a:off x="-1468316" y="0"/>
            <a:ext cx="1283677" cy="3000821"/>
          </a:xfrm>
          <a:prstGeom prst="rect">
            <a:avLst/>
          </a:prstGeom>
          <a:noFill/>
        </p:spPr>
        <p:txBody>
          <a:bodyPr wrap="square" rtlCol="0">
            <a:spAutoFit/>
          </a:bodyPr>
          <a:lstStyle/>
          <a:p>
            <a:r>
              <a:rPr lang="da-DK" sz="900" b="0" dirty="0">
                <a:solidFill>
                  <a:schemeClr val="accent2"/>
                </a:solidFill>
              </a:rPr>
              <a:t>Indsæt fuldside billede ved klik på billede ikon midt på siden.</a:t>
            </a:r>
          </a:p>
          <a:p>
            <a:endParaRPr lang="da-DK" sz="900" b="0"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solidFill>
                  <a:schemeClr val="accent2"/>
                </a:solidFill>
              </a:rPr>
              <a:t>Dernæst højreklik og vælg ”flyt bagest”.</a:t>
            </a:r>
          </a:p>
          <a:p>
            <a:endParaRPr lang="da-DK" sz="900" b="0" dirty="0">
              <a:solidFill>
                <a:schemeClr val="accent2"/>
              </a:solidFill>
            </a:endParaRPr>
          </a:p>
          <a:p>
            <a:r>
              <a:rPr lang="da-DK" sz="900" b="0" dirty="0">
                <a:solidFill>
                  <a:schemeClr val="accent2"/>
                </a:solidFill>
              </a:rPr>
              <a:t>Logo og overskrift har fast placering og skriftstørrelse. Vælg derfor et foto, som egner sig til at have en overskrift i midten. </a:t>
            </a:r>
          </a:p>
          <a:p>
            <a:endParaRPr lang="da-DK" sz="900" b="0"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solidFill>
                  <a:schemeClr val="accent2"/>
                </a:solidFill>
              </a:rPr>
              <a:t>Er der brug for at skifte logomærket (F’et) øverst på siden, fordi billedet er for mørkt/lyst – se vejledning.</a:t>
            </a:r>
          </a:p>
        </p:txBody>
      </p:sp>
    </p:spTree>
    <p:extLst>
      <p:ext uri="{BB962C8B-B14F-4D97-AF65-F5344CB8AC3E}">
        <p14:creationId xmlns:p14="http://schemas.microsoft.com/office/powerpoint/2010/main" val="321376075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eldias">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EF2C7F-5207-4DD4-9FC5-3735EB6A8389}"/>
              </a:ext>
            </a:extLst>
          </p:cNvPr>
          <p:cNvSpPr>
            <a:spLocks noGrp="1" noChangeAspect="1"/>
          </p:cNvSpPr>
          <p:nvPr>
            <p:ph type="ctrTitle" hasCustomPrompt="1"/>
          </p:nvPr>
        </p:nvSpPr>
        <p:spPr>
          <a:xfrm>
            <a:off x="1080000" y="2430000"/>
            <a:ext cx="10029600" cy="1974331"/>
          </a:xfrm>
        </p:spPr>
        <p:txBody>
          <a:bodyPr anchor="ctr" anchorCtr="1"/>
          <a:lstStyle>
            <a:lvl1pPr algn="ctr">
              <a:lnSpc>
                <a:spcPts val="6800"/>
              </a:lnSpc>
              <a:defRPr sz="6500"/>
            </a:lvl1pPr>
          </a:lstStyle>
          <a:p>
            <a:r>
              <a:rPr lang="da-DK" dirty="0"/>
              <a:t>Overskrift i én eller to linjer</a:t>
            </a:r>
          </a:p>
        </p:txBody>
      </p:sp>
      <p:sp>
        <p:nvSpPr>
          <p:cNvPr id="3" name="Undertitel 2">
            <a:extLst>
              <a:ext uri="{FF2B5EF4-FFF2-40B4-BE49-F238E27FC236}">
                <a16:creationId xmlns:a16="http://schemas.microsoft.com/office/drawing/2014/main" id="{E38D4223-0F1B-4E05-8C88-3A3C2027E55E}"/>
              </a:ext>
            </a:extLst>
          </p:cNvPr>
          <p:cNvSpPr>
            <a:spLocks noGrp="1" noChangeAspect="1"/>
          </p:cNvSpPr>
          <p:nvPr>
            <p:ph type="subTitle" idx="1"/>
          </p:nvPr>
        </p:nvSpPr>
        <p:spPr>
          <a:xfrm>
            <a:off x="1511523" y="6498000"/>
            <a:ext cx="9168954" cy="180492"/>
          </a:xfrm>
        </p:spPr>
        <p:txBody>
          <a:bodyPr anchor="b" anchorCtr="1">
            <a:noAutofit/>
          </a:bodyPr>
          <a:lstStyle>
            <a:lvl1pPr marL="0" indent="0" algn="ctr">
              <a:spcBef>
                <a:spcPts val="0"/>
              </a:spcBef>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da-DK" dirty="0"/>
          </a:p>
        </p:txBody>
      </p:sp>
      <p:pic>
        <p:nvPicPr>
          <p:cNvPr id="5" name="Billede 4">
            <a:extLst>
              <a:ext uri="{FF2B5EF4-FFF2-40B4-BE49-F238E27FC236}">
                <a16:creationId xmlns:a16="http://schemas.microsoft.com/office/drawing/2014/main" id="{FA02205D-50EE-40B2-AE8B-1B0723B7F5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000" y="360000"/>
            <a:ext cx="342486" cy="576000"/>
          </a:xfrm>
          <a:prstGeom prst="rect">
            <a:avLst/>
          </a:prstGeom>
        </p:spPr>
      </p:pic>
      <p:pic>
        <p:nvPicPr>
          <p:cNvPr id="7" name="Billede 6">
            <a:extLst>
              <a:ext uri="{FF2B5EF4-FFF2-40B4-BE49-F238E27FC236}">
                <a16:creationId xmlns:a16="http://schemas.microsoft.com/office/drawing/2014/main" id="{BE7EAA58-EA3A-498F-8882-0FF066CD5D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62400" y="396000"/>
            <a:ext cx="1231200" cy="134632"/>
          </a:xfrm>
          <a:prstGeom prst="rect">
            <a:avLst/>
          </a:prstGeom>
        </p:spPr>
      </p:pic>
      <p:sp>
        <p:nvSpPr>
          <p:cNvPr id="9" name="Tekstfelt 8">
            <a:extLst>
              <a:ext uri="{FF2B5EF4-FFF2-40B4-BE49-F238E27FC236}">
                <a16:creationId xmlns:a16="http://schemas.microsoft.com/office/drawing/2014/main" id="{F48B27CF-E881-4DC6-AF41-2BD18179865E}"/>
              </a:ext>
            </a:extLst>
          </p:cNvPr>
          <p:cNvSpPr txBox="1"/>
          <p:nvPr/>
        </p:nvSpPr>
        <p:spPr>
          <a:xfrm>
            <a:off x="-1397479" y="0"/>
            <a:ext cx="1212841" cy="923330"/>
          </a:xfrm>
          <a:prstGeom prst="rect">
            <a:avLst/>
          </a:prstGeom>
          <a:noFill/>
        </p:spPr>
        <p:txBody>
          <a:bodyPr wrap="square" rtlCol="0">
            <a:spAutoFit/>
          </a:bodyPr>
          <a:lstStyle/>
          <a:p>
            <a:r>
              <a:rPr lang="da-DK" sz="900" b="0" dirty="0">
                <a:solidFill>
                  <a:schemeClr val="accent2"/>
                </a:solidFill>
              </a:rPr>
              <a:t>Logo, baggrundsfarve, overskrift og undertitel har fast placering og skriftstørrelse. </a:t>
            </a:r>
          </a:p>
        </p:txBody>
      </p:sp>
    </p:spTree>
    <p:extLst>
      <p:ext uri="{BB962C8B-B14F-4D97-AF65-F5344CB8AC3E}">
        <p14:creationId xmlns:p14="http://schemas.microsoft.com/office/powerpoint/2010/main" val="22568458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EF2C7F-5207-4DD4-9FC5-3735EB6A8389}"/>
              </a:ext>
            </a:extLst>
          </p:cNvPr>
          <p:cNvSpPr>
            <a:spLocks noGrp="1" noChangeAspect="1"/>
          </p:cNvSpPr>
          <p:nvPr>
            <p:ph type="ctrTitle" hasCustomPrompt="1"/>
          </p:nvPr>
        </p:nvSpPr>
        <p:spPr>
          <a:xfrm>
            <a:off x="1080000" y="2430000"/>
            <a:ext cx="10029600" cy="1974331"/>
          </a:xfrm>
        </p:spPr>
        <p:txBody>
          <a:bodyPr anchor="ctr" anchorCtr="1"/>
          <a:lstStyle>
            <a:lvl1pPr algn="ctr">
              <a:lnSpc>
                <a:spcPts val="6800"/>
              </a:lnSpc>
              <a:defRPr sz="6500"/>
            </a:lvl1pPr>
          </a:lstStyle>
          <a:p>
            <a:r>
              <a:rPr lang="da-DK" dirty="0"/>
              <a:t>Overskrift i én eller to linjer</a:t>
            </a:r>
          </a:p>
        </p:txBody>
      </p:sp>
      <p:sp>
        <p:nvSpPr>
          <p:cNvPr id="3" name="Undertitel 2">
            <a:extLst>
              <a:ext uri="{FF2B5EF4-FFF2-40B4-BE49-F238E27FC236}">
                <a16:creationId xmlns:a16="http://schemas.microsoft.com/office/drawing/2014/main" id="{E38D4223-0F1B-4E05-8C88-3A3C2027E55E}"/>
              </a:ext>
            </a:extLst>
          </p:cNvPr>
          <p:cNvSpPr>
            <a:spLocks noGrp="1" noChangeAspect="1"/>
          </p:cNvSpPr>
          <p:nvPr>
            <p:ph type="subTitle" idx="1"/>
          </p:nvPr>
        </p:nvSpPr>
        <p:spPr>
          <a:xfrm>
            <a:off x="1511523" y="6498000"/>
            <a:ext cx="9168954" cy="180492"/>
          </a:xfrm>
        </p:spPr>
        <p:txBody>
          <a:bodyPr anchor="b" anchorCtr="1">
            <a:noAutofit/>
          </a:bodyPr>
          <a:lstStyle>
            <a:lvl1pPr marL="0" indent="0" algn="ctr">
              <a:spcBef>
                <a:spcPts val="0"/>
              </a:spcBef>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da-DK" dirty="0"/>
          </a:p>
        </p:txBody>
      </p:sp>
      <p:pic>
        <p:nvPicPr>
          <p:cNvPr id="5" name="Billede 4">
            <a:extLst>
              <a:ext uri="{FF2B5EF4-FFF2-40B4-BE49-F238E27FC236}">
                <a16:creationId xmlns:a16="http://schemas.microsoft.com/office/drawing/2014/main" id="{FA02205D-50EE-40B2-AE8B-1B0723B7F5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000" y="360000"/>
            <a:ext cx="342486" cy="576000"/>
          </a:xfrm>
          <a:prstGeom prst="rect">
            <a:avLst/>
          </a:prstGeom>
        </p:spPr>
      </p:pic>
      <p:pic>
        <p:nvPicPr>
          <p:cNvPr id="7" name="Billede 6">
            <a:extLst>
              <a:ext uri="{FF2B5EF4-FFF2-40B4-BE49-F238E27FC236}">
                <a16:creationId xmlns:a16="http://schemas.microsoft.com/office/drawing/2014/main" id="{BE7EAA58-EA3A-498F-8882-0FF066CD5D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62400" y="396000"/>
            <a:ext cx="1231200" cy="134632"/>
          </a:xfrm>
          <a:prstGeom prst="rect">
            <a:avLst/>
          </a:prstGeom>
        </p:spPr>
      </p:pic>
      <p:sp>
        <p:nvSpPr>
          <p:cNvPr id="9" name="Tekstfelt 8">
            <a:extLst>
              <a:ext uri="{FF2B5EF4-FFF2-40B4-BE49-F238E27FC236}">
                <a16:creationId xmlns:a16="http://schemas.microsoft.com/office/drawing/2014/main" id="{F48B27CF-E881-4DC6-AF41-2BD18179865E}"/>
              </a:ext>
            </a:extLst>
          </p:cNvPr>
          <p:cNvSpPr txBox="1"/>
          <p:nvPr/>
        </p:nvSpPr>
        <p:spPr>
          <a:xfrm>
            <a:off x="-1397479" y="0"/>
            <a:ext cx="1212841" cy="923330"/>
          </a:xfrm>
          <a:prstGeom prst="rect">
            <a:avLst/>
          </a:prstGeom>
          <a:noFill/>
        </p:spPr>
        <p:txBody>
          <a:bodyPr wrap="square" rtlCol="0">
            <a:spAutoFit/>
          </a:bodyPr>
          <a:lstStyle/>
          <a:p>
            <a:r>
              <a:rPr lang="da-DK" sz="900" b="0" dirty="0">
                <a:solidFill>
                  <a:schemeClr val="accent2"/>
                </a:solidFill>
              </a:rPr>
              <a:t>Logo, baggrundsfarve, overskrift og undertitel har fast placering og skriftstørrelse. </a:t>
            </a:r>
          </a:p>
        </p:txBody>
      </p:sp>
    </p:spTree>
    <p:extLst>
      <p:ext uri="{BB962C8B-B14F-4D97-AF65-F5344CB8AC3E}">
        <p14:creationId xmlns:p14="http://schemas.microsoft.com/office/powerpoint/2010/main" val="140903086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orside hvid">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EF2C7F-5207-4DD4-9FC5-3735EB6A8389}"/>
              </a:ext>
            </a:extLst>
          </p:cNvPr>
          <p:cNvSpPr>
            <a:spLocks noGrp="1" noChangeAspect="1"/>
          </p:cNvSpPr>
          <p:nvPr>
            <p:ph type="ctrTitle" hasCustomPrompt="1"/>
          </p:nvPr>
        </p:nvSpPr>
        <p:spPr>
          <a:xfrm>
            <a:off x="1080000" y="2430000"/>
            <a:ext cx="10029600" cy="1974331"/>
          </a:xfrm>
        </p:spPr>
        <p:txBody>
          <a:bodyPr anchor="ctr" anchorCtr="1"/>
          <a:lstStyle>
            <a:lvl1pPr algn="ctr">
              <a:lnSpc>
                <a:spcPts val="6800"/>
              </a:lnSpc>
              <a:defRPr sz="6500">
                <a:solidFill>
                  <a:srgbClr val="001965"/>
                </a:solidFill>
              </a:defRPr>
            </a:lvl1pPr>
          </a:lstStyle>
          <a:p>
            <a:r>
              <a:rPr lang="da-DK" dirty="0"/>
              <a:t>Overskrift i én eller to linjer</a:t>
            </a:r>
          </a:p>
        </p:txBody>
      </p:sp>
      <p:sp>
        <p:nvSpPr>
          <p:cNvPr id="3" name="Undertitel 2">
            <a:extLst>
              <a:ext uri="{FF2B5EF4-FFF2-40B4-BE49-F238E27FC236}">
                <a16:creationId xmlns:a16="http://schemas.microsoft.com/office/drawing/2014/main" id="{E38D4223-0F1B-4E05-8C88-3A3C2027E55E}"/>
              </a:ext>
            </a:extLst>
          </p:cNvPr>
          <p:cNvSpPr>
            <a:spLocks noGrp="1" noChangeAspect="1"/>
          </p:cNvSpPr>
          <p:nvPr>
            <p:ph type="subTitle" idx="1"/>
          </p:nvPr>
        </p:nvSpPr>
        <p:spPr>
          <a:xfrm>
            <a:off x="1511523" y="6498000"/>
            <a:ext cx="9168954" cy="180492"/>
          </a:xfrm>
        </p:spPr>
        <p:txBody>
          <a:bodyPr anchor="b" anchorCtr="1">
            <a:noAutofit/>
          </a:bodyPr>
          <a:lstStyle>
            <a:lvl1pPr marL="0" indent="0" algn="ctr">
              <a:spcBef>
                <a:spcPts val="0"/>
              </a:spcBef>
              <a:buNone/>
              <a:defRPr sz="1600">
                <a:solidFill>
                  <a:srgbClr val="00196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da-DK" dirty="0"/>
          </a:p>
        </p:txBody>
      </p:sp>
      <p:pic>
        <p:nvPicPr>
          <p:cNvPr id="5" name="Billede 4">
            <a:extLst>
              <a:ext uri="{FF2B5EF4-FFF2-40B4-BE49-F238E27FC236}">
                <a16:creationId xmlns:a16="http://schemas.microsoft.com/office/drawing/2014/main" id="{FA02205D-50EE-40B2-AE8B-1B0723B7F59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96197" y="360000"/>
            <a:ext cx="342091" cy="576000"/>
          </a:xfrm>
          <a:prstGeom prst="rect">
            <a:avLst/>
          </a:prstGeom>
        </p:spPr>
      </p:pic>
      <p:pic>
        <p:nvPicPr>
          <p:cNvPr id="7" name="Billede 6">
            <a:extLst>
              <a:ext uri="{FF2B5EF4-FFF2-40B4-BE49-F238E27FC236}">
                <a16:creationId xmlns:a16="http://schemas.microsoft.com/office/drawing/2014/main" id="{BE7EAA58-EA3A-498F-8882-0FF066CD5D83}"/>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566828" y="396000"/>
            <a:ext cx="1222343" cy="134632"/>
          </a:xfrm>
          <a:prstGeom prst="rect">
            <a:avLst/>
          </a:prstGeom>
        </p:spPr>
      </p:pic>
      <p:sp>
        <p:nvSpPr>
          <p:cNvPr id="9" name="Tekstfelt 8">
            <a:extLst>
              <a:ext uri="{FF2B5EF4-FFF2-40B4-BE49-F238E27FC236}">
                <a16:creationId xmlns:a16="http://schemas.microsoft.com/office/drawing/2014/main" id="{F48B27CF-E881-4DC6-AF41-2BD18179865E}"/>
              </a:ext>
            </a:extLst>
          </p:cNvPr>
          <p:cNvSpPr txBox="1"/>
          <p:nvPr/>
        </p:nvSpPr>
        <p:spPr>
          <a:xfrm>
            <a:off x="-1397479" y="0"/>
            <a:ext cx="1212841" cy="923330"/>
          </a:xfrm>
          <a:prstGeom prst="rect">
            <a:avLst/>
          </a:prstGeom>
          <a:noFill/>
        </p:spPr>
        <p:txBody>
          <a:bodyPr wrap="square" rtlCol="0">
            <a:spAutoFit/>
          </a:bodyPr>
          <a:lstStyle/>
          <a:p>
            <a:r>
              <a:rPr lang="da-DK" sz="900" b="0" dirty="0">
                <a:solidFill>
                  <a:schemeClr val="accent2"/>
                </a:solidFill>
              </a:rPr>
              <a:t>Logo, baggrundsfarve, overskrift og undertitel har fast placering og skriftstørrelse. </a:t>
            </a:r>
          </a:p>
        </p:txBody>
      </p:sp>
    </p:spTree>
    <p:extLst>
      <p:ext uri="{BB962C8B-B14F-4D97-AF65-F5344CB8AC3E}">
        <p14:creationId xmlns:p14="http://schemas.microsoft.com/office/powerpoint/2010/main" val="203820737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Titel og indholdsobjekt">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10E6E7-BAD2-4A81-AA86-5C22DCA6CCF1}"/>
              </a:ext>
            </a:extLst>
          </p:cNvPr>
          <p:cNvSpPr>
            <a:spLocks noGrp="1"/>
          </p:cNvSpPr>
          <p:nvPr>
            <p:ph type="title" hasCustomPrompt="1"/>
          </p:nvPr>
        </p:nvSpPr>
        <p:spPr>
          <a:xfrm>
            <a:off x="1080000" y="1080000"/>
            <a:ext cx="7387200" cy="576000"/>
          </a:xfrm>
        </p:spPr>
        <p:txBody>
          <a:bodyPr/>
          <a:lstStyle>
            <a:lvl1pPr>
              <a:defRPr>
                <a:solidFill>
                  <a:srgbClr val="001965"/>
                </a:solidFill>
              </a:defRPr>
            </a:lvl1pPr>
          </a:lstStyle>
          <a:p>
            <a:r>
              <a:rPr lang="da-DK" dirty="0"/>
              <a:t>Overskrift kan skrives i en eller flere linjer</a:t>
            </a:r>
          </a:p>
        </p:txBody>
      </p:sp>
      <p:pic>
        <p:nvPicPr>
          <p:cNvPr id="9" name="Billede 8" descr="Et billede, der indeholder monitor, skærm, mørk, tv&#10;&#10;Automatisk genereret beskrivelse">
            <a:extLst>
              <a:ext uri="{FF2B5EF4-FFF2-40B4-BE49-F238E27FC236}">
                <a16:creationId xmlns:a16="http://schemas.microsoft.com/office/drawing/2014/main" id="{B20CAC30-F57A-4E4B-A0B3-145437ABD6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000" y="360000"/>
            <a:ext cx="235459" cy="396000"/>
          </a:xfrm>
          <a:prstGeom prst="rect">
            <a:avLst/>
          </a:prstGeom>
        </p:spPr>
      </p:pic>
      <p:sp>
        <p:nvSpPr>
          <p:cNvPr id="5" name="Tekstfelt 4">
            <a:extLst>
              <a:ext uri="{FF2B5EF4-FFF2-40B4-BE49-F238E27FC236}">
                <a16:creationId xmlns:a16="http://schemas.microsoft.com/office/drawing/2014/main" id="{CDA9DB07-933E-4F50-854B-530ABB65A855}"/>
              </a:ext>
            </a:extLst>
          </p:cNvPr>
          <p:cNvSpPr txBox="1"/>
          <p:nvPr/>
        </p:nvSpPr>
        <p:spPr>
          <a:xfrm>
            <a:off x="-1397479" y="0"/>
            <a:ext cx="1397479" cy="2062103"/>
          </a:xfrm>
          <a:prstGeom prst="rect">
            <a:avLst/>
          </a:prstGeom>
          <a:noFill/>
        </p:spPr>
        <p:txBody>
          <a:bodyPr wrap="square" rtlCol="0">
            <a:spAutoFit/>
          </a:bodyPr>
          <a:lstStyle/>
          <a:p>
            <a:r>
              <a:rPr lang="da-DK" sz="900" b="0" dirty="0">
                <a:solidFill>
                  <a:schemeClr val="accent2"/>
                </a:solidFill>
              </a:rPr>
              <a:t>Logo, overskrift, tekstfelt og felt til diagram har fast størrelse og placering. </a:t>
            </a:r>
          </a:p>
          <a:p>
            <a:endParaRPr lang="da-DK" sz="900" b="0"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solidFill>
                  <a:schemeClr val="accent2"/>
                </a:solidFill>
              </a:rPr>
              <a:t>Samme gælder fontstørrelse og skrifttype.</a:t>
            </a:r>
          </a:p>
          <a:p>
            <a:endParaRPr lang="da-DK" sz="900" b="0" dirty="0">
              <a:solidFill>
                <a:schemeClr val="accent2"/>
              </a:solidFill>
            </a:endParaRPr>
          </a:p>
          <a:p>
            <a:r>
              <a:rPr lang="da-DK" sz="900" b="0" dirty="0">
                <a:solidFill>
                  <a:schemeClr val="accent2"/>
                </a:solidFill>
              </a:rPr>
              <a:t>Skal der skrives tekst til elementet – vælges layoutet ”Tekst + element”</a:t>
            </a:r>
          </a:p>
          <a:p>
            <a:endParaRPr lang="da-DK" sz="1100" b="0" dirty="0">
              <a:solidFill>
                <a:schemeClr val="accent2"/>
              </a:solidFill>
            </a:endParaRPr>
          </a:p>
        </p:txBody>
      </p:sp>
      <p:sp>
        <p:nvSpPr>
          <p:cNvPr id="4" name="Pladsholder til indhold 3">
            <a:extLst>
              <a:ext uri="{FF2B5EF4-FFF2-40B4-BE49-F238E27FC236}">
                <a16:creationId xmlns:a16="http://schemas.microsoft.com/office/drawing/2014/main" id="{382609D1-E96A-40F7-ADD6-628D5CD3030C}"/>
              </a:ext>
            </a:extLst>
          </p:cNvPr>
          <p:cNvSpPr>
            <a:spLocks noGrp="1"/>
          </p:cNvSpPr>
          <p:nvPr>
            <p:ph sz="quarter" idx="10"/>
          </p:nvPr>
        </p:nvSpPr>
        <p:spPr>
          <a:xfrm>
            <a:off x="1079499" y="1980000"/>
            <a:ext cx="10029600" cy="42300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341865702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Forside fuldside foto">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EF2C7F-5207-4DD4-9FC5-3735EB6A8389}"/>
              </a:ext>
            </a:extLst>
          </p:cNvPr>
          <p:cNvSpPr>
            <a:spLocks noGrp="1" noChangeAspect="1"/>
          </p:cNvSpPr>
          <p:nvPr>
            <p:ph type="ctrTitle" hasCustomPrompt="1"/>
          </p:nvPr>
        </p:nvSpPr>
        <p:spPr>
          <a:xfrm>
            <a:off x="1080000" y="2430000"/>
            <a:ext cx="10029600" cy="1974331"/>
          </a:xfrm>
        </p:spPr>
        <p:txBody>
          <a:bodyPr anchor="ctr" anchorCtr="1"/>
          <a:lstStyle>
            <a:lvl1pPr algn="ctr">
              <a:lnSpc>
                <a:spcPts val="6800"/>
              </a:lnSpc>
              <a:defRPr sz="6500"/>
            </a:lvl1pPr>
          </a:lstStyle>
          <a:p>
            <a:r>
              <a:rPr lang="da-DK" dirty="0"/>
              <a:t>Overskrift i én eller to linjer</a:t>
            </a:r>
          </a:p>
        </p:txBody>
      </p:sp>
      <p:sp>
        <p:nvSpPr>
          <p:cNvPr id="17" name="Pladsholder til billede 16">
            <a:extLst>
              <a:ext uri="{FF2B5EF4-FFF2-40B4-BE49-F238E27FC236}">
                <a16:creationId xmlns:a16="http://schemas.microsoft.com/office/drawing/2014/main" id="{7B09BBE5-4447-4617-B001-8FABBEBC6130}"/>
              </a:ext>
            </a:extLst>
          </p:cNvPr>
          <p:cNvSpPr>
            <a:spLocks noGrp="1"/>
          </p:cNvSpPr>
          <p:nvPr>
            <p:ph type="pic" sz="quarter" idx="12" hasCustomPrompt="1"/>
          </p:nvPr>
        </p:nvSpPr>
        <p:spPr>
          <a:xfrm>
            <a:off x="0" y="0"/>
            <a:ext cx="12192000" cy="6858000"/>
          </a:xfrm>
        </p:spPr>
        <p:txBody>
          <a:bodyPr/>
          <a:lstStyle>
            <a:lvl1pPr marL="0" indent="0">
              <a:buFont typeface="Arial" panose="020B0604020202020204" pitchFamily="34" charset="0"/>
              <a:buNone/>
              <a:defRPr/>
            </a:lvl1pPr>
          </a:lstStyle>
          <a:p>
            <a:r>
              <a:rPr lang="da-DK" dirty="0"/>
              <a:t> </a:t>
            </a:r>
          </a:p>
        </p:txBody>
      </p:sp>
      <p:sp>
        <p:nvSpPr>
          <p:cNvPr id="3" name="Undertitel 2">
            <a:extLst>
              <a:ext uri="{FF2B5EF4-FFF2-40B4-BE49-F238E27FC236}">
                <a16:creationId xmlns:a16="http://schemas.microsoft.com/office/drawing/2014/main" id="{E38D4223-0F1B-4E05-8C88-3A3C2027E55E}"/>
              </a:ext>
            </a:extLst>
          </p:cNvPr>
          <p:cNvSpPr>
            <a:spLocks noGrp="1" noChangeAspect="1"/>
          </p:cNvSpPr>
          <p:nvPr>
            <p:ph type="subTitle" idx="1"/>
          </p:nvPr>
        </p:nvSpPr>
        <p:spPr>
          <a:xfrm>
            <a:off x="1511523" y="6498000"/>
            <a:ext cx="9168954" cy="180492"/>
          </a:xfrm>
        </p:spPr>
        <p:txBody>
          <a:bodyPr anchor="b" anchorCtr="1">
            <a:noAutofit/>
          </a:bodyPr>
          <a:lstStyle>
            <a:lvl1pPr marL="0" indent="0" algn="ctr">
              <a:spcBef>
                <a:spcPts val="0"/>
              </a:spcBef>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da-DK" dirty="0"/>
          </a:p>
        </p:txBody>
      </p:sp>
      <p:sp>
        <p:nvSpPr>
          <p:cNvPr id="13" name="Pladsholder til billede 12">
            <a:extLst>
              <a:ext uri="{FF2B5EF4-FFF2-40B4-BE49-F238E27FC236}">
                <a16:creationId xmlns:a16="http://schemas.microsoft.com/office/drawing/2014/main" id="{40B71F0E-9797-491E-A2D3-123CFCD1A7FE}"/>
              </a:ext>
            </a:extLst>
          </p:cNvPr>
          <p:cNvSpPr>
            <a:spLocks noGrp="1"/>
          </p:cNvSpPr>
          <p:nvPr>
            <p:ph type="pic" sz="quarter" idx="10" hasCustomPrompt="1"/>
          </p:nvPr>
        </p:nvSpPr>
        <p:spPr>
          <a:xfrm>
            <a:off x="396000" y="360000"/>
            <a:ext cx="234000" cy="396000"/>
          </a:xfrm>
          <a:blipFill dpi="0" rotWithShape="1">
            <a:blip r:embed="rId2">
              <a:extLst>
                <a:ext uri="{28A0092B-C50C-407E-A947-70E740481C1C}">
                  <a14:useLocalDpi xmlns:a14="http://schemas.microsoft.com/office/drawing/2010/main" val="0"/>
                </a:ext>
              </a:extLst>
            </a:blip>
            <a:srcRect/>
            <a:stretch>
              <a:fillRect/>
            </a:stretch>
          </a:blipFill>
        </p:spPr>
        <p:txBody>
          <a:bodyPr/>
          <a:lstStyle>
            <a:lvl1pPr marL="0" indent="0">
              <a:buNone/>
              <a:defRPr/>
            </a:lvl1pPr>
          </a:lstStyle>
          <a:p>
            <a:r>
              <a:rPr lang="da-DK" dirty="0"/>
              <a:t> </a:t>
            </a:r>
          </a:p>
        </p:txBody>
      </p:sp>
      <p:sp>
        <p:nvSpPr>
          <p:cNvPr id="15" name="Pladsholder til billede 14">
            <a:extLst>
              <a:ext uri="{FF2B5EF4-FFF2-40B4-BE49-F238E27FC236}">
                <a16:creationId xmlns:a16="http://schemas.microsoft.com/office/drawing/2014/main" id="{71BD29BF-6D8F-4733-851D-8ED621B06297}"/>
              </a:ext>
            </a:extLst>
          </p:cNvPr>
          <p:cNvSpPr>
            <a:spLocks noGrp="1"/>
          </p:cNvSpPr>
          <p:nvPr>
            <p:ph type="pic" sz="quarter" idx="11" hasCustomPrompt="1"/>
          </p:nvPr>
        </p:nvSpPr>
        <p:spPr>
          <a:xfrm>
            <a:off x="10562400" y="360000"/>
            <a:ext cx="1231200" cy="133200"/>
          </a:xfrm>
          <a:blipFill dpi="0" rotWithShape="1">
            <a:blip r:embed="rId3">
              <a:extLst>
                <a:ext uri="{28A0092B-C50C-407E-A947-70E740481C1C}">
                  <a14:useLocalDpi xmlns:a14="http://schemas.microsoft.com/office/drawing/2010/main" val="0"/>
                </a:ext>
              </a:extLst>
            </a:blip>
            <a:srcRect/>
            <a:stretch>
              <a:fillRect/>
            </a:stretch>
          </a:blipFill>
        </p:spPr>
        <p:txBody>
          <a:bodyPr/>
          <a:lstStyle>
            <a:lvl1pPr marL="0" indent="0">
              <a:buNone/>
              <a:defRPr/>
            </a:lvl1pPr>
          </a:lstStyle>
          <a:p>
            <a:r>
              <a:rPr lang="da-DK" dirty="0"/>
              <a:t> </a:t>
            </a:r>
          </a:p>
        </p:txBody>
      </p:sp>
      <p:sp>
        <p:nvSpPr>
          <p:cNvPr id="4" name="Tekstfelt 3">
            <a:extLst>
              <a:ext uri="{FF2B5EF4-FFF2-40B4-BE49-F238E27FC236}">
                <a16:creationId xmlns:a16="http://schemas.microsoft.com/office/drawing/2014/main" id="{8AD31EA2-3AC1-4073-BCB1-F59A20C5BD97}"/>
              </a:ext>
            </a:extLst>
          </p:cNvPr>
          <p:cNvSpPr txBox="1"/>
          <p:nvPr/>
        </p:nvSpPr>
        <p:spPr>
          <a:xfrm>
            <a:off x="-1468316" y="0"/>
            <a:ext cx="1283677" cy="3416320"/>
          </a:xfrm>
          <a:prstGeom prst="rect">
            <a:avLst/>
          </a:prstGeom>
          <a:noFill/>
        </p:spPr>
        <p:txBody>
          <a:bodyPr wrap="square" rtlCol="0">
            <a:spAutoFit/>
          </a:bodyPr>
          <a:lstStyle/>
          <a:p>
            <a:r>
              <a:rPr lang="da-DK" sz="900" b="0" dirty="0">
                <a:solidFill>
                  <a:schemeClr val="accent2"/>
                </a:solidFill>
              </a:rPr>
              <a:t>Indsæt fuldside billede ved klik på billede ikon midt på siden.</a:t>
            </a:r>
          </a:p>
          <a:p>
            <a:endParaRPr lang="da-DK" sz="900" b="0"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solidFill>
                  <a:schemeClr val="accent2"/>
                </a:solidFill>
              </a:rPr>
              <a:t>Dernæst højreklik og vælg ”flyt bagest”.</a:t>
            </a:r>
          </a:p>
          <a:p>
            <a:endParaRPr lang="da-DK" sz="900" b="0" dirty="0">
              <a:solidFill>
                <a:schemeClr val="accent2"/>
              </a:solidFill>
            </a:endParaRPr>
          </a:p>
          <a:p>
            <a:r>
              <a:rPr lang="da-DK" sz="900" b="0" dirty="0">
                <a:solidFill>
                  <a:schemeClr val="accent2"/>
                </a:solidFill>
              </a:rPr>
              <a:t>Logo, undertitel og overskrift har fast placering og skriftstørrelse. Vælg derfor et foto, som egner sig til at have en overskrift i midten. </a:t>
            </a:r>
          </a:p>
          <a:p>
            <a:endParaRPr lang="da-DK" sz="900" b="0"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solidFill>
                  <a:schemeClr val="accent2"/>
                </a:solidFill>
              </a:rPr>
              <a:t>Er der brug for at skifte logomærket (F’et) eller ”Finansforbundet” øverst på siden fordi billedet er for mørkt/lyst – se vejledning.</a:t>
            </a:r>
          </a:p>
        </p:txBody>
      </p:sp>
    </p:spTree>
    <p:extLst>
      <p:ext uri="{BB962C8B-B14F-4D97-AF65-F5344CB8AC3E}">
        <p14:creationId xmlns:p14="http://schemas.microsoft.com/office/powerpoint/2010/main" val="44074611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Agenda">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10E6E7-BAD2-4A81-AA86-5C22DCA6CCF1}"/>
              </a:ext>
            </a:extLst>
          </p:cNvPr>
          <p:cNvSpPr>
            <a:spLocks noGrp="1"/>
          </p:cNvSpPr>
          <p:nvPr>
            <p:ph type="title" hasCustomPrompt="1"/>
          </p:nvPr>
        </p:nvSpPr>
        <p:spPr/>
        <p:txBody>
          <a:bodyPr/>
          <a:lstStyle>
            <a:lvl1pPr>
              <a:defRPr>
                <a:solidFill>
                  <a:srgbClr val="001965"/>
                </a:solidFill>
              </a:defRPr>
            </a:lvl1pPr>
          </a:lstStyle>
          <a:p>
            <a:r>
              <a:rPr lang="da-DK" dirty="0"/>
              <a:t>Overskrift kan skrives i en eller flere linjer</a:t>
            </a:r>
          </a:p>
        </p:txBody>
      </p:sp>
      <p:sp>
        <p:nvSpPr>
          <p:cNvPr id="7" name="Pladsholder til tekst 6">
            <a:extLst>
              <a:ext uri="{FF2B5EF4-FFF2-40B4-BE49-F238E27FC236}">
                <a16:creationId xmlns:a16="http://schemas.microsoft.com/office/drawing/2014/main" id="{F21A953B-B315-4906-9921-E82BFDFEB5E5}"/>
              </a:ext>
            </a:extLst>
          </p:cNvPr>
          <p:cNvSpPr>
            <a:spLocks noGrp="1"/>
          </p:cNvSpPr>
          <p:nvPr>
            <p:ph type="body" sz="quarter" idx="10" hasCustomPrompt="1"/>
          </p:nvPr>
        </p:nvSpPr>
        <p:spPr>
          <a:xfrm>
            <a:off x="1080000" y="1980000"/>
            <a:ext cx="7387200" cy="4230000"/>
          </a:xfrm>
        </p:spPr>
        <p:txBody>
          <a:bodyPr/>
          <a:lstStyle>
            <a:lvl1pPr marL="288000" indent="-288000">
              <a:lnSpc>
                <a:spcPts val="2700"/>
              </a:lnSpc>
              <a:spcBef>
                <a:spcPts val="0"/>
              </a:spcBef>
              <a:spcAft>
                <a:spcPts val="600"/>
              </a:spcAft>
              <a:defRPr sz="2400">
                <a:solidFill>
                  <a:srgbClr val="001965"/>
                </a:solidFill>
              </a:defRPr>
            </a:lvl1pPr>
            <a:lvl2pPr marL="0" indent="-288000">
              <a:lnSpc>
                <a:spcPts val="2700"/>
              </a:lnSpc>
              <a:spcBef>
                <a:spcPts val="600"/>
              </a:spcBef>
              <a:spcAft>
                <a:spcPts val="0"/>
              </a:spcAft>
              <a:defRPr lang="da-DK" sz="2400" kern="1200" dirty="0">
                <a:solidFill>
                  <a:srgbClr val="001965"/>
                </a:solidFill>
                <a:latin typeface="Arial" panose="020B0604020202020204" pitchFamily="34" charset="0"/>
                <a:ea typeface="+mn-ea"/>
                <a:cs typeface="Arial" panose="020B0604020202020204" pitchFamily="34" charset="0"/>
              </a:defRPr>
            </a:lvl2pPr>
            <a:lvl3pPr marL="0" indent="-288000">
              <a:lnSpc>
                <a:spcPts val="2700"/>
              </a:lnSpc>
              <a:spcBef>
                <a:spcPts val="600"/>
              </a:spcBef>
              <a:spcAft>
                <a:spcPts val="0"/>
              </a:spcAft>
              <a:defRPr sz="2400">
                <a:solidFill>
                  <a:srgbClr val="001965"/>
                </a:solidFill>
              </a:defRPr>
            </a:lvl3pPr>
            <a:lvl4pPr marL="0" indent="-288000">
              <a:lnSpc>
                <a:spcPts val="2700"/>
              </a:lnSpc>
              <a:spcBef>
                <a:spcPts val="600"/>
              </a:spcBef>
              <a:spcAft>
                <a:spcPts val="0"/>
              </a:spcAft>
              <a:defRPr sz="2400">
                <a:solidFill>
                  <a:srgbClr val="001965"/>
                </a:solidFill>
              </a:defRPr>
            </a:lvl4pPr>
            <a:lvl5pPr marL="0" indent="-288000">
              <a:lnSpc>
                <a:spcPts val="2700"/>
              </a:lnSpc>
              <a:spcBef>
                <a:spcPts val="600"/>
              </a:spcBef>
              <a:spcAft>
                <a:spcPts val="0"/>
              </a:spcAft>
              <a:defRPr sz="2400">
                <a:solidFill>
                  <a:srgbClr val="001965"/>
                </a:solidFill>
              </a:defRPr>
            </a:lvl5pPr>
          </a:lstStyle>
          <a:p>
            <a:pPr lvl="0"/>
            <a:r>
              <a:rPr lang="da-DK" dirty="0"/>
              <a:t>Bullet agenda</a:t>
            </a:r>
          </a:p>
        </p:txBody>
      </p:sp>
      <p:pic>
        <p:nvPicPr>
          <p:cNvPr id="9" name="Billede 8" descr="Et billede, der indeholder monitor, skærm, mørk, tv&#10;&#10;Automatisk genereret beskrivelse">
            <a:extLst>
              <a:ext uri="{FF2B5EF4-FFF2-40B4-BE49-F238E27FC236}">
                <a16:creationId xmlns:a16="http://schemas.microsoft.com/office/drawing/2014/main" id="{B20CAC30-F57A-4E4B-A0B3-145437ABD6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000" y="360000"/>
            <a:ext cx="235459" cy="396000"/>
          </a:xfrm>
          <a:prstGeom prst="rect">
            <a:avLst/>
          </a:prstGeom>
        </p:spPr>
      </p:pic>
      <p:sp>
        <p:nvSpPr>
          <p:cNvPr id="5" name="Tekstfelt 4">
            <a:extLst>
              <a:ext uri="{FF2B5EF4-FFF2-40B4-BE49-F238E27FC236}">
                <a16:creationId xmlns:a16="http://schemas.microsoft.com/office/drawing/2014/main" id="{A20AA485-9A70-4707-A699-8AE8DEC27753}"/>
              </a:ext>
            </a:extLst>
          </p:cNvPr>
          <p:cNvSpPr txBox="1"/>
          <p:nvPr/>
        </p:nvSpPr>
        <p:spPr>
          <a:xfrm>
            <a:off x="-1397479" y="0"/>
            <a:ext cx="1274387" cy="1200329"/>
          </a:xfrm>
          <a:prstGeom prst="rect">
            <a:avLst/>
          </a:prstGeom>
          <a:noFill/>
        </p:spPr>
        <p:txBody>
          <a:bodyPr wrap="square" rtlCol="0">
            <a:spAutoFit/>
          </a:bodyPr>
          <a:lstStyle/>
          <a:p>
            <a:r>
              <a:rPr lang="da-DK" sz="900" b="0" dirty="0">
                <a:solidFill>
                  <a:schemeClr val="accent2"/>
                </a:solidFill>
              </a:rPr>
              <a:t>Logo, overskrift og tekstfelt har fast størrelse og placering. </a:t>
            </a:r>
          </a:p>
          <a:p>
            <a:endParaRPr lang="da-DK" sz="900" b="0" dirty="0">
              <a:solidFill>
                <a:schemeClr val="accent2"/>
              </a:solidFill>
            </a:endParaRPr>
          </a:p>
          <a:p>
            <a:r>
              <a:rPr lang="da-DK" sz="900" b="0" dirty="0">
                <a:solidFill>
                  <a:schemeClr val="accent2"/>
                </a:solidFill>
              </a:rPr>
              <a:t>Samme gælder fontstørrelse og skrifttype.</a:t>
            </a:r>
          </a:p>
        </p:txBody>
      </p:sp>
    </p:spTree>
    <p:extLst>
      <p:ext uri="{BB962C8B-B14F-4D97-AF65-F5344CB8AC3E}">
        <p14:creationId xmlns:p14="http://schemas.microsoft.com/office/powerpoint/2010/main" val="1102365512"/>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Enkelt tekstboks">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10E6E7-BAD2-4A81-AA86-5C22DCA6CCF1}"/>
              </a:ext>
            </a:extLst>
          </p:cNvPr>
          <p:cNvSpPr>
            <a:spLocks noGrp="1"/>
          </p:cNvSpPr>
          <p:nvPr>
            <p:ph type="title" hasCustomPrompt="1"/>
          </p:nvPr>
        </p:nvSpPr>
        <p:spPr/>
        <p:txBody>
          <a:bodyPr/>
          <a:lstStyle>
            <a:lvl1pPr>
              <a:defRPr>
                <a:solidFill>
                  <a:srgbClr val="001965"/>
                </a:solidFill>
              </a:defRPr>
            </a:lvl1pPr>
          </a:lstStyle>
          <a:p>
            <a:r>
              <a:rPr lang="da-DK" dirty="0"/>
              <a:t>Overskrift kan skrives i en eller flere linjer</a:t>
            </a:r>
          </a:p>
        </p:txBody>
      </p:sp>
      <p:sp>
        <p:nvSpPr>
          <p:cNvPr id="7" name="Pladsholder til tekst 6">
            <a:extLst>
              <a:ext uri="{FF2B5EF4-FFF2-40B4-BE49-F238E27FC236}">
                <a16:creationId xmlns:a16="http://schemas.microsoft.com/office/drawing/2014/main" id="{F21A953B-B315-4906-9921-E82BFDFEB5E5}"/>
              </a:ext>
            </a:extLst>
          </p:cNvPr>
          <p:cNvSpPr>
            <a:spLocks noGrp="1"/>
          </p:cNvSpPr>
          <p:nvPr>
            <p:ph type="body" sz="quarter" idx="10"/>
          </p:nvPr>
        </p:nvSpPr>
        <p:spPr>
          <a:xfrm>
            <a:off x="1080000" y="1980000"/>
            <a:ext cx="7387200" cy="4230000"/>
          </a:xfrm>
        </p:spPr>
        <p:txBody>
          <a:bodyPr/>
          <a:lstStyle>
            <a:lvl1pPr marL="0" indent="0">
              <a:spcBef>
                <a:spcPts val="0"/>
              </a:spcBef>
              <a:buNone/>
              <a:defRPr b="0">
                <a:solidFill>
                  <a:srgbClr val="001965"/>
                </a:solidFill>
              </a:defRPr>
            </a:lvl1pPr>
            <a:lvl2pPr marL="0" indent="0">
              <a:spcBef>
                <a:spcPts val="0"/>
              </a:spcBef>
              <a:spcAft>
                <a:spcPts val="0"/>
              </a:spcAft>
              <a:buClr>
                <a:srgbClr val="001965"/>
              </a:buClr>
              <a:buFont typeface="Arial" panose="020B0604020202020204" pitchFamily="34" charset="0"/>
              <a:buNone/>
              <a:defRPr>
                <a:solidFill>
                  <a:srgbClr val="001965"/>
                </a:solidFill>
              </a:defRPr>
            </a:lvl2pPr>
            <a:lvl3pPr marL="288000" indent="0">
              <a:spcBef>
                <a:spcPts val="0"/>
              </a:spcBef>
              <a:spcAft>
                <a:spcPts val="0"/>
              </a:spcAft>
              <a:buClr>
                <a:srgbClr val="001965"/>
              </a:buClr>
              <a:buFont typeface="Arial" panose="020B0604020202020204" pitchFamily="34" charset="0"/>
              <a:buNone/>
              <a:defRPr>
                <a:solidFill>
                  <a:srgbClr val="001965"/>
                </a:solidFill>
              </a:defRPr>
            </a:lvl3pPr>
            <a:lvl4pPr marL="288000" indent="0">
              <a:spcBef>
                <a:spcPts val="0"/>
              </a:spcBef>
              <a:spcAft>
                <a:spcPts val="0"/>
              </a:spcAft>
              <a:buClr>
                <a:srgbClr val="001965"/>
              </a:buClr>
              <a:buFont typeface="+mj-lt"/>
              <a:buNone/>
              <a:defRPr>
                <a:solidFill>
                  <a:srgbClr val="001965"/>
                </a:solidFill>
              </a:defRPr>
            </a:lvl4pPr>
            <a:lvl5pPr marL="1206900" indent="-342900">
              <a:spcBef>
                <a:spcPts val="0"/>
              </a:spcBef>
              <a:spcAft>
                <a:spcPts val="0"/>
              </a:spcAft>
              <a:buClr>
                <a:srgbClr val="001965"/>
              </a:buClr>
              <a:buFont typeface="+mj-lt"/>
              <a:buAutoNum type="arabicPeriod"/>
              <a:defRPr>
                <a:solidFill>
                  <a:srgbClr val="001965"/>
                </a:solidFill>
              </a:defRPr>
            </a:lvl5pPr>
          </a:lstStyle>
          <a:p>
            <a:pPr lvl="0"/>
            <a:r>
              <a:rPr lang="da-DK"/>
              <a:t>Klik for at redigere teksttypografierne i masteren</a:t>
            </a:r>
          </a:p>
          <a:p>
            <a:pPr lvl="1"/>
            <a:r>
              <a:rPr lang="da-DK"/>
              <a:t>Andet niveau</a:t>
            </a:r>
          </a:p>
          <a:p>
            <a:pPr lvl="2"/>
            <a:r>
              <a:rPr lang="da-DK"/>
              <a:t>Tredje niveau</a:t>
            </a:r>
          </a:p>
        </p:txBody>
      </p:sp>
      <p:pic>
        <p:nvPicPr>
          <p:cNvPr id="9" name="Billede 8" descr="Et billede, der indeholder monitor, skærm, mørk, tv&#10;&#10;Automatisk genereret beskrivelse">
            <a:extLst>
              <a:ext uri="{FF2B5EF4-FFF2-40B4-BE49-F238E27FC236}">
                <a16:creationId xmlns:a16="http://schemas.microsoft.com/office/drawing/2014/main" id="{B20CAC30-F57A-4E4B-A0B3-145437ABD6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000" y="360000"/>
            <a:ext cx="235459" cy="396000"/>
          </a:xfrm>
          <a:prstGeom prst="rect">
            <a:avLst/>
          </a:prstGeom>
        </p:spPr>
      </p:pic>
      <p:sp>
        <p:nvSpPr>
          <p:cNvPr id="8" name="Tekstfelt 7">
            <a:extLst>
              <a:ext uri="{FF2B5EF4-FFF2-40B4-BE49-F238E27FC236}">
                <a16:creationId xmlns:a16="http://schemas.microsoft.com/office/drawing/2014/main" id="{BBE42AD3-DE01-4014-9182-3AB47EC9BDDF}"/>
              </a:ext>
            </a:extLst>
          </p:cNvPr>
          <p:cNvSpPr txBox="1"/>
          <p:nvPr/>
        </p:nvSpPr>
        <p:spPr>
          <a:xfrm>
            <a:off x="-1397479" y="0"/>
            <a:ext cx="1274387" cy="1646605"/>
          </a:xfrm>
          <a:prstGeom prst="rect">
            <a:avLst/>
          </a:prstGeom>
          <a:noFill/>
        </p:spPr>
        <p:txBody>
          <a:bodyPr wrap="square" rtlCol="0">
            <a:spAutoFit/>
          </a:bodyPr>
          <a:lstStyle/>
          <a:p>
            <a:r>
              <a:rPr lang="da-DK" sz="900" b="0" dirty="0">
                <a:solidFill>
                  <a:schemeClr val="accent2"/>
                </a:solidFill>
              </a:rPr>
              <a:t>Logo, overskrift og tekstfelt har fast størrelse og placering. </a:t>
            </a:r>
          </a:p>
          <a:p>
            <a:endParaRPr lang="da-DK" sz="900" b="0" dirty="0">
              <a:solidFill>
                <a:schemeClr val="accent2"/>
              </a:solidFill>
            </a:endParaRPr>
          </a:p>
          <a:p>
            <a:r>
              <a:rPr lang="da-DK" sz="900" b="0" dirty="0">
                <a:solidFill>
                  <a:schemeClr val="accent2"/>
                </a:solidFill>
              </a:rPr>
              <a:t>Samme gælder fontstørrelse og skrifttype.</a:t>
            </a:r>
          </a:p>
          <a:p>
            <a:endParaRPr lang="da-DK" sz="900" b="0" dirty="0">
              <a:solidFill>
                <a:schemeClr val="accent2"/>
              </a:solidFill>
            </a:endParaRPr>
          </a:p>
          <a:p>
            <a:r>
              <a:rPr lang="da-DK" sz="900" b="0" dirty="0">
                <a:solidFill>
                  <a:schemeClr val="accent2"/>
                </a:solidFill>
              </a:rPr>
              <a:t>Evt. mellemrubrik skrives med fed</a:t>
            </a:r>
            <a:r>
              <a:rPr lang="da-DK" sz="1100" b="0" dirty="0">
                <a:solidFill>
                  <a:schemeClr val="accent2"/>
                </a:solidFill>
              </a:rPr>
              <a:t>.</a:t>
            </a:r>
          </a:p>
        </p:txBody>
      </p:sp>
    </p:spTree>
    <p:extLst>
      <p:ext uri="{BB962C8B-B14F-4D97-AF65-F5344CB8AC3E}">
        <p14:creationId xmlns:p14="http://schemas.microsoft.com/office/powerpoint/2010/main" val="1055503123"/>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o tekstbokse">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10E6E7-BAD2-4A81-AA86-5C22DCA6CCF1}"/>
              </a:ext>
            </a:extLst>
          </p:cNvPr>
          <p:cNvSpPr>
            <a:spLocks noGrp="1"/>
          </p:cNvSpPr>
          <p:nvPr>
            <p:ph type="title" hasCustomPrompt="1"/>
          </p:nvPr>
        </p:nvSpPr>
        <p:spPr>
          <a:xfrm>
            <a:off x="1080000" y="1080000"/>
            <a:ext cx="4744800" cy="576000"/>
          </a:xfrm>
        </p:spPr>
        <p:txBody>
          <a:bodyPr/>
          <a:lstStyle>
            <a:lvl1pPr>
              <a:defRPr>
                <a:solidFill>
                  <a:srgbClr val="001965"/>
                </a:solidFill>
              </a:defRPr>
            </a:lvl1pPr>
          </a:lstStyle>
          <a:p>
            <a:r>
              <a:rPr lang="da-DK" dirty="0"/>
              <a:t>Overskrift kan skrives i en eller flere linjer</a:t>
            </a:r>
          </a:p>
        </p:txBody>
      </p:sp>
      <p:sp>
        <p:nvSpPr>
          <p:cNvPr id="7" name="Pladsholder til tekst 6">
            <a:extLst>
              <a:ext uri="{FF2B5EF4-FFF2-40B4-BE49-F238E27FC236}">
                <a16:creationId xmlns:a16="http://schemas.microsoft.com/office/drawing/2014/main" id="{F21A953B-B315-4906-9921-E82BFDFEB5E5}"/>
              </a:ext>
            </a:extLst>
          </p:cNvPr>
          <p:cNvSpPr>
            <a:spLocks noGrp="1"/>
          </p:cNvSpPr>
          <p:nvPr>
            <p:ph type="body" sz="quarter" idx="10"/>
          </p:nvPr>
        </p:nvSpPr>
        <p:spPr>
          <a:xfrm>
            <a:off x="1080000" y="1980000"/>
            <a:ext cx="4744800" cy="4230000"/>
          </a:xfrm>
        </p:spPr>
        <p:txBody>
          <a:bodyPr/>
          <a:lstStyle>
            <a:lvl1pPr marL="0" indent="0">
              <a:spcBef>
                <a:spcPts val="0"/>
              </a:spcBef>
              <a:spcAft>
                <a:spcPts val="0"/>
              </a:spcAft>
              <a:buNone/>
              <a:defRPr>
                <a:solidFill>
                  <a:srgbClr val="001965"/>
                </a:solidFill>
              </a:defRPr>
            </a:lvl1pPr>
            <a:lvl2pPr marL="288000" indent="-288000">
              <a:spcBef>
                <a:spcPts val="0"/>
              </a:spcBef>
              <a:spcAft>
                <a:spcPts val="0"/>
              </a:spcAft>
              <a:defRPr>
                <a:solidFill>
                  <a:srgbClr val="001965"/>
                </a:solidFill>
              </a:defRPr>
            </a:lvl2pPr>
            <a:lvl3pPr marL="576000" indent="-288000">
              <a:spcBef>
                <a:spcPts val="0"/>
              </a:spcBef>
              <a:spcAft>
                <a:spcPts val="0"/>
              </a:spcAft>
              <a:defRPr>
                <a:solidFill>
                  <a:srgbClr val="001965"/>
                </a:solidFill>
              </a:defRPr>
            </a:lvl3pPr>
            <a:lvl4pPr marL="864000" indent="-288000">
              <a:spcBef>
                <a:spcPts val="0"/>
              </a:spcBef>
              <a:spcAft>
                <a:spcPts val="0"/>
              </a:spcAft>
              <a:defRPr>
                <a:solidFill>
                  <a:srgbClr val="001965"/>
                </a:solidFill>
              </a:defRPr>
            </a:lvl4pPr>
            <a:lvl5pPr marL="1152000" indent="-288000">
              <a:spcBef>
                <a:spcPts val="0"/>
              </a:spcBef>
              <a:spcAft>
                <a:spcPts val="0"/>
              </a:spcAft>
              <a:defRPr>
                <a:solidFill>
                  <a:srgbClr val="001965"/>
                </a:solidFill>
              </a:defRPr>
            </a:lvl5pPr>
          </a:lstStyle>
          <a:p>
            <a:pPr lvl="0"/>
            <a:r>
              <a:rPr lang="da-DK"/>
              <a:t>Klik for at redigere teksttypografierne i masteren</a:t>
            </a:r>
          </a:p>
        </p:txBody>
      </p:sp>
      <p:pic>
        <p:nvPicPr>
          <p:cNvPr id="9" name="Billede 8" descr="Et billede, der indeholder monitor, skærm, mørk, tv&#10;&#10;Automatisk genereret beskrivelse">
            <a:extLst>
              <a:ext uri="{FF2B5EF4-FFF2-40B4-BE49-F238E27FC236}">
                <a16:creationId xmlns:a16="http://schemas.microsoft.com/office/drawing/2014/main" id="{B20CAC30-F57A-4E4B-A0B3-145437ABD6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000" y="360000"/>
            <a:ext cx="235459" cy="396000"/>
          </a:xfrm>
          <a:prstGeom prst="rect">
            <a:avLst/>
          </a:prstGeom>
        </p:spPr>
      </p:pic>
      <p:sp>
        <p:nvSpPr>
          <p:cNvPr id="5" name="Pladsholder til tekst 6">
            <a:extLst>
              <a:ext uri="{FF2B5EF4-FFF2-40B4-BE49-F238E27FC236}">
                <a16:creationId xmlns:a16="http://schemas.microsoft.com/office/drawing/2014/main" id="{85ED9B94-C586-4A54-84CD-E6A91625BDB2}"/>
              </a:ext>
            </a:extLst>
          </p:cNvPr>
          <p:cNvSpPr>
            <a:spLocks noGrp="1"/>
          </p:cNvSpPr>
          <p:nvPr>
            <p:ph type="body" sz="quarter" idx="11"/>
          </p:nvPr>
        </p:nvSpPr>
        <p:spPr>
          <a:xfrm>
            <a:off x="6364800" y="1980000"/>
            <a:ext cx="4744800" cy="4230000"/>
          </a:xfrm>
        </p:spPr>
        <p:txBody>
          <a:bodyPr/>
          <a:lstStyle>
            <a:lvl1pPr marL="0" indent="0">
              <a:spcBef>
                <a:spcPts val="0"/>
              </a:spcBef>
              <a:spcAft>
                <a:spcPts val="0"/>
              </a:spcAft>
              <a:buNone/>
              <a:defRPr>
                <a:solidFill>
                  <a:srgbClr val="001965"/>
                </a:solidFill>
              </a:defRPr>
            </a:lvl1pPr>
            <a:lvl2pPr marL="288000" indent="-288000">
              <a:spcBef>
                <a:spcPts val="0"/>
              </a:spcBef>
              <a:spcAft>
                <a:spcPts val="0"/>
              </a:spcAft>
              <a:defRPr>
                <a:solidFill>
                  <a:srgbClr val="001965"/>
                </a:solidFill>
              </a:defRPr>
            </a:lvl2pPr>
            <a:lvl3pPr marL="576000" indent="-288000">
              <a:spcBef>
                <a:spcPts val="0"/>
              </a:spcBef>
              <a:spcAft>
                <a:spcPts val="0"/>
              </a:spcAft>
              <a:defRPr>
                <a:solidFill>
                  <a:srgbClr val="001965"/>
                </a:solidFill>
              </a:defRPr>
            </a:lvl3pPr>
            <a:lvl4pPr marL="864000" indent="-288000">
              <a:spcBef>
                <a:spcPts val="0"/>
              </a:spcBef>
              <a:spcAft>
                <a:spcPts val="0"/>
              </a:spcAft>
              <a:defRPr>
                <a:solidFill>
                  <a:srgbClr val="001965"/>
                </a:solidFill>
              </a:defRPr>
            </a:lvl4pPr>
            <a:lvl5pPr marL="1152000" indent="-288000">
              <a:spcBef>
                <a:spcPts val="0"/>
              </a:spcBef>
              <a:spcAft>
                <a:spcPts val="0"/>
              </a:spcAft>
              <a:defRPr>
                <a:solidFill>
                  <a:srgbClr val="001965"/>
                </a:solidFill>
              </a:defRPr>
            </a:lvl5pPr>
          </a:lstStyle>
          <a:p>
            <a:pPr lvl="0"/>
            <a:r>
              <a:rPr lang="da-DK"/>
              <a:t>Klik for at redigere teksttypografierne i masteren</a:t>
            </a:r>
          </a:p>
        </p:txBody>
      </p:sp>
      <p:sp>
        <p:nvSpPr>
          <p:cNvPr id="4" name="Pladsholder til tekst 3">
            <a:extLst>
              <a:ext uri="{FF2B5EF4-FFF2-40B4-BE49-F238E27FC236}">
                <a16:creationId xmlns:a16="http://schemas.microsoft.com/office/drawing/2014/main" id="{24560F55-B726-4962-8749-2BC8557B9425}"/>
              </a:ext>
            </a:extLst>
          </p:cNvPr>
          <p:cNvSpPr>
            <a:spLocks noGrp="1"/>
          </p:cNvSpPr>
          <p:nvPr>
            <p:ph type="body" sz="quarter" idx="12" hasCustomPrompt="1"/>
          </p:nvPr>
        </p:nvSpPr>
        <p:spPr>
          <a:xfrm>
            <a:off x="6364800" y="1079500"/>
            <a:ext cx="4744800" cy="576263"/>
          </a:xfrm>
        </p:spPr>
        <p:txBody>
          <a:bodyPr anchor="ctr" anchorCtr="0"/>
          <a:lstStyle>
            <a:lvl1pPr marL="0" indent="0">
              <a:lnSpc>
                <a:spcPts val="2700"/>
              </a:lnSpc>
              <a:spcBef>
                <a:spcPts val="0"/>
              </a:spcBef>
              <a:buNone/>
              <a:defRPr sz="2400" b="1">
                <a:solidFill>
                  <a:srgbClr val="001965"/>
                </a:solidFill>
              </a:defRPr>
            </a:lvl1pPr>
          </a:lstStyle>
          <a:p>
            <a:pPr lvl="0"/>
            <a:r>
              <a:rPr lang="da-DK" dirty="0"/>
              <a:t>Overskrift kan skrives i en eller flere linjer</a:t>
            </a:r>
          </a:p>
        </p:txBody>
      </p:sp>
      <p:sp>
        <p:nvSpPr>
          <p:cNvPr id="8" name="Tekstfelt 7">
            <a:extLst>
              <a:ext uri="{FF2B5EF4-FFF2-40B4-BE49-F238E27FC236}">
                <a16:creationId xmlns:a16="http://schemas.microsoft.com/office/drawing/2014/main" id="{E8D8E91B-8C45-4461-91EB-E934B25F3BA8}"/>
              </a:ext>
            </a:extLst>
          </p:cNvPr>
          <p:cNvSpPr txBox="1"/>
          <p:nvPr/>
        </p:nvSpPr>
        <p:spPr>
          <a:xfrm>
            <a:off x="-1397479" y="0"/>
            <a:ext cx="1274387" cy="1615827"/>
          </a:xfrm>
          <a:prstGeom prst="rect">
            <a:avLst/>
          </a:prstGeom>
          <a:noFill/>
        </p:spPr>
        <p:txBody>
          <a:bodyPr wrap="square" rtlCol="0">
            <a:spAutoFit/>
          </a:bodyPr>
          <a:lstStyle/>
          <a:p>
            <a:r>
              <a:rPr lang="da-DK" sz="900" b="0" dirty="0">
                <a:solidFill>
                  <a:schemeClr val="accent2"/>
                </a:solidFill>
              </a:rPr>
              <a:t>Logo, overskrifter og tekstfelter har fast størrelse og placering. </a:t>
            </a:r>
          </a:p>
          <a:p>
            <a:endParaRPr lang="da-DK" sz="900" b="0" dirty="0">
              <a:solidFill>
                <a:schemeClr val="accent2"/>
              </a:solidFill>
            </a:endParaRPr>
          </a:p>
          <a:p>
            <a:r>
              <a:rPr lang="da-DK" sz="900" b="0" dirty="0">
                <a:solidFill>
                  <a:schemeClr val="accent2"/>
                </a:solidFill>
              </a:rPr>
              <a:t>Samme gælder fontstørrelse og skrifttype.</a:t>
            </a:r>
          </a:p>
          <a:p>
            <a:endParaRPr lang="da-DK" sz="900" b="0" dirty="0">
              <a:solidFill>
                <a:schemeClr val="accent2"/>
              </a:solidFill>
            </a:endParaRPr>
          </a:p>
          <a:p>
            <a:r>
              <a:rPr lang="da-DK" sz="900" b="0" dirty="0">
                <a:solidFill>
                  <a:schemeClr val="accent2"/>
                </a:solidFill>
              </a:rPr>
              <a:t>Evt. mellemrubrik skrives med fed.</a:t>
            </a:r>
          </a:p>
        </p:txBody>
      </p:sp>
    </p:spTree>
    <p:extLst>
      <p:ext uri="{BB962C8B-B14F-4D97-AF65-F5344CB8AC3E}">
        <p14:creationId xmlns:p14="http://schemas.microsoft.com/office/powerpoint/2010/main" val="2195152740"/>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ekstboks + foto (højre)">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10E6E7-BAD2-4A81-AA86-5C22DCA6CCF1}"/>
              </a:ext>
            </a:extLst>
          </p:cNvPr>
          <p:cNvSpPr>
            <a:spLocks noGrp="1"/>
          </p:cNvSpPr>
          <p:nvPr>
            <p:ph type="title" hasCustomPrompt="1"/>
          </p:nvPr>
        </p:nvSpPr>
        <p:spPr>
          <a:xfrm>
            <a:off x="1080000" y="1080000"/>
            <a:ext cx="4744800" cy="576000"/>
          </a:xfrm>
        </p:spPr>
        <p:txBody>
          <a:bodyPr/>
          <a:lstStyle>
            <a:lvl1pPr>
              <a:defRPr>
                <a:solidFill>
                  <a:srgbClr val="001965"/>
                </a:solidFill>
              </a:defRPr>
            </a:lvl1pPr>
          </a:lstStyle>
          <a:p>
            <a:r>
              <a:rPr lang="da-DK" dirty="0"/>
              <a:t>Overskrift kan skrives i en eller flere linjer</a:t>
            </a:r>
          </a:p>
        </p:txBody>
      </p:sp>
      <p:sp>
        <p:nvSpPr>
          <p:cNvPr id="7" name="Pladsholder til tekst 6">
            <a:extLst>
              <a:ext uri="{FF2B5EF4-FFF2-40B4-BE49-F238E27FC236}">
                <a16:creationId xmlns:a16="http://schemas.microsoft.com/office/drawing/2014/main" id="{F21A953B-B315-4906-9921-E82BFDFEB5E5}"/>
              </a:ext>
            </a:extLst>
          </p:cNvPr>
          <p:cNvSpPr>
            <a:spLocks noGrp="1"/>
          </p:cNvSpPr>
          <p:nvPr>
            <p:ph type="body" sz="quarter" idx="10"/>
          </p:nvPr>
        </p:nvSpPr>
        <p:spPr>
          <a:xfrm>
            <a:off x="1080000" y="1980000"/>
            <a:ext cx="4744800" cy="4230000"/>
          </a:xfrm>
        </p:spPr>
        <p:txBody>
          <a:bodyPr/>
          <a:lstStyle>
            <a:lvl1pPr marL="0" indent="0">
              <a:spcBef>
                <a:spcPts val="0"/>
              </a:spcBef>
              <a:buFont typeface="Arial" panose="020B0604020202020204" pitchFamily="34" charset="0"/>
              <a:buNone/>
              <a:defRPr>
                <a:solidFill>
                  <a:srgbClr val="001965"/>
                </a:solidFill>
              </a:defRPr>
            </a:lvl1pPr>
            <a:lvl2pPr marL="288000" indent="-288000">
              <a:spcBef>
                <a:spcPts val="0"/>
              </a:spcBef>
              <a:spcAft>
                <a:spcPts val="0"/>
              </a:spcAft>
              <a:defRPr>
                <a:solidFill>
                  <a:srgbClr val="001965"/>
                </a:solidFill>
              </a:defRPr>
            </a:lvl2pPr>
            <a:lvl3pPr marL="576000" indent="-288000">
              <a:spcBef>
                <a:spcPts val="0"/>
              </a:spcBef>
              <a:spcAft>
                <a:spcPts val="0"/>
              </a:spcAft>
              <a:defRPr>
                <a:solidFill>
                  <a:srgbClr val="001965"/>
                </a:solidFill>
              </a:defRPr>
            </a:lvl3pPr>
            <a:lvl4pPr marL="864000" indent="-288000">
              <a:spcBef>
                <a:spcPts val="0"/>
              </a:spcBef>
              <a:spcAft>
                <a:spcPts val="0"/>
              </a:spcAft>
              <a:defRPr>
                <a:solidFill>
                  <a:srgbClr val="001965"/>
                </a:solidFill>
              </a:defRPr>
            </a:lvl4pPr>
            <a:lvl5pPr marL="1152000" indent="-288000">
              <a:spcBef>
                <a:spcPts val="0"/>
              </a:spcBef>
              <a:spcAft>
                <a:spcPts val="0"/>
              </a:spcAft>
              <a:defRPr>
                <a:solidFill>
                  <a:srgbClr val="001965"/>
                </a:solidFill>
              </a:defRPr>
            </a:lvl5pPr>
          </a:lstStyle>
          <a:p>
            <a:pPr lvl="0"/>
            <a:r>
              <a:rPr lang="da-DK"/>
              <a:t>Klik for at redigere teksttypografierne i masteren</a:t>
            </a:r>
          </a:p>
        </p:txBody>
      </p:sp>
      <p:pic>
        <p:nvPicPr>
          <p:cNvPr id="9" name="Billede 8" descr="Et billede, der indeholder monitor, skærm, mørk, tv&#10;&#10;Automatisk genereret beskrivelse">
            <a:extLst>
              <a:ext uri="{FF2B5EF4-FFF2-40B4-BE49-F238E27FC236}">
                <a16:creationId xmlns:a16="http://schemas.microsoft.com/office/drawing/2014/main" id="{B20CAC30-F57A-4E4B-A0B3-145437ABD6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000" y="360000"/>
            <a:ext cx="235459" cy="396000"/>
          </a:xfrm>
          <a:prstGeom prst="rect">
            <a:avLst/>
          </a:prstGeom>
        </p:spPr>
      </p:pic>
      <p:sp>
        <p:nvSpPr>
          <p:cNvPr id="6" name="Pladsholder til billede 5">
            <a:extLst>
              <a:ext uri="{FF2B5EF4-FFF2-40B4-BE49-F238E27FC236}">
                <a16:creationId xmlns:a16="http://schemas.microsoft.com/office/drawing/2014/main" id="{9EE20644-E995-463C-8301-109E10D8710C}"/>
              </a:ext>
            </a:extLst>
          </p:cNvPr>
          <p:cNvSpPr>
            <a:spLocks noGrp="1"/>
          </p:cNvSpPr>
          <p:nvPr>
            <p:ph type="pic" sz="quarter" idx="11"/>
          </p:nvPr>
        </p:nvSpPr>
        <p:spPr>
          <a:xfrm>
            <a:off x="6364800" y="0"/>
            <a:ext cx="5824800" cy="6858000"/>
          </a:xfrm>
        </p:spPr>
        <p:txBody>
          <a:bodyPr wrap="square" anchor="ctr" anchorCtr="1"/>
          <a:lstStyle/>
          <a:p>
            <a:r>
              <a:rPr lang="da-DK"/>
              <a:t>Klik på ikonet for at tilføje et billede</a:t>
            </a:r>
          </a:p>
        </p:txBody>
      </p:sp>
      <p:sp>
        <p:nvSpPr>
          <p:cNvPr id="8" name="Tekstfelt 7">
            <a:extLst>
              <a:ext uri="{FF2B5EF4-FFF2-40B4-BE49-F238E27FC236}">
                <a16:creationId xmlns:a16="http://schemas.microsoft.com/office/drawing/2014/main" id="{FB761568-09A5-4C0D-A9C6-F764CF7AEF7E}"/>
              </a:ext>
            </a:extLst>
          </p:cNvPr>
          <p:cNvSpPr txBox="1"/>
          <p:nvPr/>
        </p:nvSpPr>
        <p:spPr>
          <a:xfrm>
            <a:off x="-1397479" y="0"/>
            <a:ext cx="1274387" cy="3000821"/>
          </a:xfrm>
          <a:prstGeom prst="rect">
            <a:avLst/>
          </a:prstGeom>
          <a:noFill/>
        </p:spPr>
        <p:txBody>
          <a:bodyPr wrap="square" rtlCol="0">
            <a:spAutoFit/>
          </a:bodyPr>
          <a:lstStyle/>
          <a:p>
            <a:r>
              <a:rPr lang="da-DK" sz="900" b="0" dirty="0">
                <a:solidFill>
                  <a:schemeClr val="accent2"/>
                </a:solidFill>
              </a:rPr>
              <a:t>Logo, overskrift, tekstfelt og billedfelt har fast størrelse og placering. </a:t>
            </a:r>
          </a:p>
          <a:p>
            <a:endParaRPr lang="da-DK" sz="900" b="0" dirty="0">
              <a:solidFill>
                <a:schemeClr val="accent2"/>
              </a:solidFill>
            </a:endParaRPr>
          </a:p>
          <a:p>
            <a:r>
              <a:rPr lang="da-DK" sz="900" b="0" dirty="0">
                <a:solidFill>
                  <a:schemeClr val="accent2"/>
                </a:solidFill>
              </a:rPr>
              <a:t>Samme gælder fontstørrelse og skrifttype.</a:t>
            </a:r>
          </a:p>
          <a:p>
            <a:endParaRPr lang="da-DK" sz="900" b="0" dirty="0">
              <a:solidFill>
                <a:schemeClr val="accent2"/>
              </a:solidFill>
            </a:endParaRPr>
          </a:p>
          <a:p>
            <a:r>
              <a:rPr lang="da-DK" sz="900" b="0" dirty="0">
                <a:solidFill>
                  <a:schemeClr val="accent2"/>
                </a:solidFill>
              </a:rPr>
              <a:t>Evt. mellemrubrik skrives med fed.</a:t>
            </a:r>
          </a:p>
          <a:p>
            <a:endParaRPr lang="da-DK" sz="900" b="0" dirty="0">
              <a:solidFill>
                <a:schemeClr val="accent2"/>
              </a:solidFill>
            </a:endParaRPr>
          </a:p>
          <a:p>
            <a:r>
              <a:rPr lang="da-DK" sz="900" b="0" dirty="0">
                <a:solidFill>
                  <a:schemeClr val="accent2"/>
                </a:solidFill>
              </a:rPr>
              <a:t>For bedste resultat vælges et foto der svarer til størrelsen af pladsholderen.</a:t>
            </a:r>
          </a:p>
          <a:p>
            <a:endParaRPr lang="da-DK" sz="900" b="0" dirty="0">
              <a:solidFill>
                <a:schemeClr val="accent2"/>
              </a:solidFill>
            </a:endParaRPr>
          </a:p>
          <a:p>
            <a:r>
              <a:rPr lang="da-DK" sz="900" b="0" dirty="0">
                <a:solidFill>
                  <a:schemeClr val="accent2"/>
                </a:solidFill>
              </a:rPr>
              <a:t>Ønsker du at justere placeringen/beskære billedet – se vejledning.</a:t>
            </a:r>
          </a:p>
        </p:txBody>
      </p:sp>
    </p:spTree>
    <p:extLst>
      <p:ext uri="{BB962C8B-B14F-4D97-AF65-F5344CB8AC3E}">
        <p14:creationId xmlns:p14="http://schemas.microsoft.com/office/powerpoint/2010/main" val="3087174774"/>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ekstboks + foto (venstre)">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10E6E7-BAD2-4A81-AA86-5C22DCA6CCF1}"/>
              </a:ext>
            </a:extLst>
          </p:cNvPr>
          <p:cNvSpPr>
            <a:spLocks noGrp="1"/>
          </p:cNvSpPr>
          <p:nvPr>
            <p:ph type="title" hasCustomPrompt="1"/>
          </p:nvPr>
        </p:nvSpPr>
        <p:spPr>
          <a:xfrm>
            <a:off x="6364800" y="1080000"/>
            <a:ext cx="4744800" cy="576000"/>
          </a:xfrm>
        </p:spPr>
        <p:txBody>
          <a:bodyPr/>
          <a:lstStyle>
            <a:lvl1pPr>
              <a:defRPr>
                <a:solidFill>
                  <a:srgbClr val="001965"/>
                </a:solidFill>
              </a:defRPr>
            </a:lvl1pPr>
          </a:lstStyle>
          <a:p>
            <a:r>
              <a:rPr lang="da-DK" dirty="0"/>
              <a:t>Overskrift kan skrives i en eller flere linjer</a:t>
            </a:r>
          </a:p>
        </p:txBody>
      </p:sp>
      <p:sp>
        <p:nvSpPr>
          <p:cNvPr id="7" name="Pladsholder til tekst 6">
            <a:extLst>
              <a:ext uri="{FF2B5EF4-FFF2-40B4-BE49-F238E27FC236}">
                <a16:creationId xmlns:a16="http://schemas.microsoft.com/office/drawing/2014/main" id="{F21A953B-B315-4906-9921-E82BFDFEB5E5}"/>
              </a:ext>
            </a:extLst>
          </p:cNvPr>
          <p:cNvSpPr>
            <a:spLocks noGrp="1"/>
          </p:cNvSpPr>
          <p:nvPr>
            <p:ph type="body" sz="quarter" idx="10"/>
          </p:nvPr>
        </p:nvSpPr>
        <p:spPr>
          <a:xfrm>
            <a:off x="6364800" y="1980000"/>
            <a:ext cx="4744800" cy="4230000"/>
          </a:xfrm>
        </p:spPr>
        <p:txBody>
          <a:bodyPr/>
          <a:lstStyle>
            <a:lvl1pPr marL="0" indent="0">
              <a:spcBef>
                <a:spcPts val="0"/>
              </a:spcBef>
              <a:spcAft>
                <a:spcPts val="0"/>
              </a:spcAft>
              <a:buNone/>
              <a:defRPr>
                <a:solidFill>
                  <a:srgbClr val="001965"/>
                </a:solidFill>
              </a:defRPr>
            </a:lvl1pPr>
            <a:lvl2pPr marL="288000" indent="-288000">
              <a:spcBef>
                <a:spcPts val="0"/>
              </a:spcBef>
              <a:spcAft>
                <a:spcPts val="0"/>
              </a:spcAft>
              <a:defRPr>
                <a:solidFill>
                  <a:srgbClr val="001965"/>
                </a:solidFill>
              </a:defRPr>
            </a:lvl2pPr>
            <a:lvl3pPr marL="576000" indent="-288000">
              <a:spcBef>
                <a:spcPts val="0"/>
              </a:spcBef>
              <a:spcAft>
                <a:spcPts val="0"/>
              </a:spcAft>
              <a:defRPr>
                <a:solidFill>
                  <a:srgbClr val="001965"/>
                </a:solidFill>
              </a:defRPr>
            </a:lvl3pPr>
            <a:lvl4pPr marL="864000" indent="-288000">
              <a:spcBef>
                <a:spcPts val="0"/>
              </a:spcBef>
              <a:spcAft>
                <a:spcPts val="0"/>
              </a:spcAft>
              <a:defRPr>
                <a:solidFill>
                  <a:srgbClr val="001965"/>
                </a:solidFill>
              </a:defRPr>
            </a:lvl4pPr>
            <a:lvl5pPr marL="1152000" indent="-288000">
              <a:spcBef>
                <a:spcPts val="0"/>
              </a:spcBef>
              <a:spcAft>
                <a:spcPts val="0"/>
              </a:spcAft>
              <a:defRPr>
                <a:solidFill>
                  <a:srgbClr val="001965"/>
                </a:solidFill>
              </a:defRPr>
            </a:lvl5pPr>
          </a:lstStyle>
          <a:p>
            <a:pPr lvl="0"/>
            <a:r>
              <a:rPr lang="da-DK"/>
              <a:t>Klik for at redigere teksttypografierne i masteren</a:t>
            </a:r>
          </a:p>
          <a:p>
            <a:pPr lvl="1"/>
            <a:r>
              <a:rPr lang="da-DK"/>
              <a:t>Andet niveau</a:t>
            </a:r>
          </a:p>
        </p:txBody>
      </p:sp>
      <p:sp>
        <p:nvSpPr>
          <p:cNvPr id="8" name="Pladsholder til billede 12">
            <a:extLst>
              <a:ext uri="{FF2B5EF4-FFF2-40B4-BE49-F238E27FC236}">
                <a16:creationId xmlns:a16="http://schemas.microsoft.com/office/drawing/2014/main" id="{DC6E646A-9543-4F7E-AF44-A8D87577A9E8}"/>
              </a:ext>
            </a:extLst>
          </p:cNvPr>
          <p:cNvSpPr>
            <a:spLocks noGrp="1"/>
          </p:cNvSpPr>
          <p:nvPr>
            <p:ph type="pic" sz="quarter" idx="11" hasCustomPrompt="1"/>
          </p:nvPr>
        </p:nvSpPr>
        <p:spPr>
          <a:xfrm>
            <a:off x="396000" y="360000"/>
            <a:ext cx="234000" cy="396000"/>
          </a:xfrm>
          <a:blipFill dpi="0" rotWithShape="1">
            <a:blip r:embed="rId2">
              <a:extLst>
                <a:ext uri="{28A0092B-C50C-407E-A947-70E740481C1C}">
                  <a14:useLocalDpi xmlns:a14="http://schemas.microsoft.com/office/drawing/2010/main" val="0"/>
                </a:ext>
              </a:extLst>
            </a:blip>
            <a:srcRect/>
            <a:stretch>
              <a:fillRect/>
            </a:stretch>
          </a:blipFill>
        </p:spPr>
        <p:txBody>
          <a:bodyPr/>
          <a:lstStyle>
            <a:lvl1pPr marL="0" indent="0">
              <a:buNone/>
              <a:defRPr/>
            </a:lvl1pPr>
          </a:lstStyle>
          <a:p>
            <a:r>
              <a:rPr lang="da-DK" dirty="0"/>
              <a:t> </a:t>
            </a:r>
          </a:p>
        </p:txBody>
      </p:sp>
      <p:sp>
        <p:nvSpPr>
          <p:cNvPr id="10" name="Pladsholder til billede 9">
            <a:extLst>
              <a:ext uri="{FF2B5EF4-FFF2-40B4-BE49-F238E27FC236}">
                <a16:creationId xmlns:a16="http://schemas.microsoft.com/office/drawing/2014/main" id="{0A5C0050-A6D5-4102-9FD7-586FBC2F6608}"/>
              </a:ext>
            </a:extLst>
          </p:cNvPr>
          <p:cNvSpPr>
            <a:spLocks noGrp="1"/>
          </p:cNvSpPr>
          <p:nvPr>
            <p:ph type="pic" sz="quarter" idx="12"/>
          </p:nvPr>
        </p:nvSpPr>
        <p:spPr>
          <a:xfrm>
            <a:off x="0" y="0"/>
            <a:ext cx="5824800" cy="6858000"/>
          </a:xfrm>
        </p:spPr>
        <p:txBody>
          <a:bodyPr/>
          <a:lstStyle/>
          <a:p>
            <a:r>
              <a:rPr lang="da-DK"/>
              <a:t>Klik på ikonet for at tilføje et billede</a:t>
            </a:r>
            <a:endParaRPr lang="da-DK" dirty="0"/>
          </a:p>
        </p:txBody>
      </p:sp>
      <p:sp>
        <p:nvSpPr>
          <p:cNvPr id="6" name="Tekstfelt 5">
            <a:extLst>
              <a:ext uri="{FF2B5EF4-FFF2-40B4-BE49-F238E27FC236}">
                <a16:creationId xmlns:a16="http://schemas.microsoft.com/office/drawing/2014/main" id="{9D8CF036-B972-426E-83D4-FB0543EFD245}"/>
              </a:ext>
            </a:extLst>
          </p:cNvPr>
          <p:cNvSpPr txBox="1"/>
          <p:nvPr/>
        </p:nvSpPr>
        <p:spPr>
          <a:xfrm>
            <a:off x="-1397479" y="0"/>
            <a:ext cx="1274387" cy="3416320"/>
          </a:xfrm>
          <a:prstGeom prst="rect">
            <a:avLst/>
          </a:prstGeom>
          <a:noFill/>
        </p:spPr>
        <p:txBody>
          <a:bodyPr wrap="square" rtlCol="0">
            <a:spAutoFit/>
          </a:bodyPr>
          <a:lstStyle/>
          <a:p>
            <a:r>
              <a:rPr lang="da-DK" sz="900" b="0" dirty="0">
                <a:solidFill>
                  <a:schemeClr val="accent2"/>
                </a:solidFill>
              </a:rPr>
              <a:t>Logo, overskrift, tekstfelt og billedfelt har fast størrelse og placering. </a:t>
            </a:r>
          </a:p>
          <a:p>
            <a:endParaRPr lang="da-DK" sz="900" b="0" dirty="0">
              <a:solidFill>
                <a:schemeClr val="accent2"/>
              </a:solidFill>
            </a:endParaRPr>
          </a:p>
          <a:p>
            <a:r>
              <a:rPr lang="da-DK" sz="900" b="0" dirty="0">
                <a:solidFill>
                  <a:schemeClr val="accent2"/>
                </a:solidFill>
              </a:rPr>
              <a:t>Samme gælder fontstørrelse og skrifttype.</a:t>
            </a:r>
          </a:p>
          <a:p>
            <a:endParaRPr lang="da-DK" sz="900" b="0" dirty="0">
              <a:solidFill>
                <a:schemeClr val="accent2"/>
              </a:solidFill>
            </a:endParaRPr>
          </a:p>
          <a:p>
            <a:r>
              <a:rPr lang="da-DK" sz="900" b="0" dirty="0">
                <a:solidFill>
                  <a:schemeClr val="accent2"/>
                </a:solidFill>
              </a:rPr>
              <a:t>Evt. mellemrubrik skrives med fed.</a:t>
            </a:r>
          </a:p>
          <a:p>
            <a:endParaRPr lang="da-DK" sz="900" b="0" dirty="0">
              <a:solidFill>
                <a:schemeClr val="accent2"/>
              </a:solidFill>
            </a:endParaRPr>
          </a:p>
          <a:p>
            <a:r>
              <a:rPr lang="da-DK" sz="900" b="0" dirty="0">
                <a:solidFill>
                  <a:schemeClr val="accent2"/>
                </a:solidFill>
              </a:rPr>
              <a:t>For bedste resultat vælges et foto der svarer til størrelsen af pladsholderen.</a:t>
            </a:r>
          </a:p>
          <a:p>
            <a:endParaRPr lang="da-DK" sz="900" b="0" dirty="0">
              <a:solidFill>
                <a:schemeClr val="accent2"/>
              </a:solidFill>
            </a:endParaRPr>
          </a:p>
          <a:p>
            <a:r>
              <a:rPr lang="da-DK" sz="900" b="0" dirty="0">
                <a:solidFill>
                  <a:schemeClr val="accent2"/>
                </a:solidFill>
              </a:rPr>
              <a:t>Ønsker du at justere placeringen/beskære billedet eller skifte logoet pga. billedet enten er for mørkt/lyst – se vejledning.</a:t>
            </a:r>
          </a:p>
        </p:txBody>
      </p:sp>
    </p:spTree>
    <p:extLst>
      <p:ext uri="{BB962C8B-B14F-4D97-AF65-F5344CB8AC3E}">
        <p14:creationId xmlns:p14="http://schemas.microsoft.com/office/powerpoint/2010/main" val="2898829757"/>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Overskrift + foto">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10E6E7-BAD2-4A81-AA86-5C22DCA6CCF1}"/>
              </a:ext>
            </a:extLst>
          </p:cNvPr>
          <p:cNvSpPr>
            <a:spLocks noGrp="1"/>
          </p:cNvSpPr>
          <p:nvPr>
            <p:ph type="title" hasCustomPrompt="1"/>
          </p:nvPr>
        </p:nvSpPr>
        <p:spPr/>
        <p:txBody>
          <a:bodyPr/>
          <a:lstStyle>
            <a:lvl1pPr>
              <a:defRPr>
                <a:solidFill>
                  <a:srgbClr val="001965"/>
                </a:solidFill>
              </a:defRPr>
            </a:lvl1pPr>
          </a:lstStyle>
          <a:p>
            <a:r>
              <a:rPr lang="da-DK" dirty="0"/>
              <a:t>Overskrift kan skrives i en eller flere linjer</a:t>
            </a:r>
          </a:p>
        </p:txBody>
      </p:sp>
      <p:pic>
        <p:nvPicPr>
          <p:cNvPr id="9" name="Billede 8" descr="Et billede, der indeholder monitor, skærm, mørk, tv&#10;&#10;Automatisk genereret beskrivelse">
            <a:extLst>
              <a:ext uri="{FF2B5EF4-FFF2-40B4-BE49-F238E27FC236}">
                <a16:creationId xmlns:a16="http://schemas.microsoft.com/office/drawing/2014/main" id="{B20CAC30-F57A-4E4B-A0B3-145437ABD6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000" y="360000"/>
            <a:ext cx="235459" cy="396000"/>
          </a:xfrm>
          <a:prstGeom prst="rect">
            <a:avLst/>
          </a:prstGeom>
        </p:spPr>
      </p:pic>
      <p:sp>
        <p:nvSpPr>
          <p:cNvPr id="5" name="Pladsholder til billede 4">
            <a:extLst>
              <a:ext uri="{FF2B5EF4-FFF2-40B4-BE49-F238E27FC236}">
                <a16:creationId xmlns:a16="http://schemas.microsoft.com/office/drawing/2014/main" id="{CD3C8055-829C-4584-943A-A55C70EAED80}"/>
              </a:ext>
            </a:extLst>
          </p:cNvPr>
          <p:cNvSpPr>
            <a:spLocks noGrp="1"/>
          </p:cNvSpPr>
          <p:nvPr>
            <p:ph type="pic" sz="quarter" idx="10"/>
          </p:nvPr>
        </p:nvSpPr>
        <p:spPr>
          <a:xfrm>
            <a:off x="1080000" y="1980000"/>
            <a:ext cx="7387200" cy="4230000"/>
          </a:xfrm>
        </p:spPr>
        <p:txBody>
          <a:bodyPr/>
          <a:lstStyle/>
          <a:p>
            <a:r>
              <a:rPr lang="da-DK"/>
              <a:t>Klik på ikonet for at tilføje et billede</a:t>
            </a:r>
            <a:endParaRPr lang="da-DK" dirty="0"/>
          </a:p>
        </p:txBody>
      </p:sp>
      <p:sp>
        <p:nvSpPr>
          <p:cNvPr id="6" name="Tekstfelt 5">
            <a:extLst>
              <a:ext uri="{FF2B5EF4-FFF2-40B4-BE49-F238E27FC236}">
                <a16:creationId xmlns:a16="http://schemas.microsoft.com/office/drawing/2014/main" id="{80D5D9D2-A4FE-4F3D-9BF2-61CF75A4B27E}"/>
              </a:ext>
            </a:extLst>
          </p:cNvPr>
          <p:cNvSpPr txBox="1"/>
          <p:nvPr/>
        </p:nvSpPr>
        <p:spPr>
          <a:xfrm>
            <a:off x="-1397479" y="0"/>
            <a:ext cx="1274387" cy="2446824"/>
          </a:xfrm>
          <a:prstGeom prst="rect">
            <a:avLst/>
          </a:prstGeom>
          <a:noFill/>
        </p:spPr>
        <p:txBody>
          <a:bodyPr wrap="square" rtlCol="0">
            <a:spAutoFit/>
          </a:bodyPr>
          <a:lstStyle/>
          <a:p>
            <a:r>
              <a:rPr lang="da-DK" sz="900" b="0" dirty="0">
                <a:solidFill>
                  <a:schemeClr val="accent2"/>
                </a:solidFill>
              </a:rPr>
              <a:t>Logo, overskrift, tekstfelt og billedfelt har fast størrelse og placering. </a:t>
            </a:r>
          </a:p>
          <a:p>
            <a:endParaRPr lang="da-DK" sz="900" b="0" dirty="0">
              <a:solidFill>
                <a:schemeClr val="accent2"/>
              </a:solidFill>
            </a:endParaRPr>
          </a:p>
          <a:p>
            <a:r>
              <a:rPr lang="da-DK" sz="900" b="0" dirty="0">
                <a:solidFill>
                  <a:schemeClr val="accent2"/>
                </a:solidFill>
              </a:rPr>
              <a:t>Samme gælder fontstørrelse og skrifttype.</a:t>
            </a:r>
          </a:p>
          <a:p>
            <a:endParaRPr lang="da-DK" sz="900" b="0"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solidFill>
                  <a:schemeClr val="accent2"/>
                </a:solidFill>
              </a:rPr>
              <a:t>Det billede du indsætter fylder pladsholderen.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0" dirty="0">
              <a:solidFill>
                <a:schemeClr val="accent2"/>
              </a:solidFill>
            </a:endParaRPr>
          </a:p>
          <a:p>
            <a:r>
              <a:rPr lang="da-DK" sz="900" b="0" dirty="0">
                <a:solidFill>
                  <a:schemeClr val="accent2"/>
                </a:solidFill>
              </a:rPr>
              <a:t>Ønsker du at justere placeringen/beskære billedet – se vejledning.</a:t>
            </a:r>
          </a:p>
        </p:txBody>
      </p:sp>
    </p:spTree>
    <p:extLst>
      <p:ext uri="{BB962C8B-B14F-4D97-AF65-F5344CB8AC3E}">
        <p14:creationId xmlns:p14="http://schemas.microsoft.com/office/powerpoint/2010/main" val="152104254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1965"/>
        </a:solidFill>
        <a:effectLst/>
      </p:bgPr>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29444868-DE70-478E-99ED-5A3C084B2E12}"/>
              </a:ext>
            </a:extLst>
          </p:cNvPr>
          <p:cNvSpPr>
            <a:spLocks noGrp="1"/>
          </p:cNvSpPr>
          <p:nvPr>
            <p:ph type="title"/>
          </p:nvPr>
        </p:nvSpPr>
        <p:spPr>
          <a:xfrm>
            <a:off x="1080000" y="1080000"/>
            <a:ext cx="7387200" cy="576000"/>
          </a:xfrm>
          <a:prstGeom prst="rect">
            <a:avLst/>
          </a:prstGeom>
        </p:spPr>
        <p:txBody>
          <a:bodyPr vert="horz" lIns="0" tIns="0" rIns="0" bIns="0" rtlCol="0" anchor="ctr">
            <a:noAutofit/>
          </a:bodyPr>
          <a:lstStyle/>
          <a:p>
            <a:r>
              <a:rPr lang="da-DK" dirty="0"/>
              <a:t>Klik for at redigere titeltypografien i masteren</a:t>
            </a:r>
          </a:p>
        </p:txBody>
      </p:sp>
      <p:sp>
        <p:nvSpPr>
          <p:cNvPr id="3" name="Pladsholder til tekst 2">
            <a:extLst>
              <a:ext uri="{FF2B5EF4-FFF2-40B4-BE49-F238E27FC236}">
                <a16:creationId xmlns:a16="http://schemas.microsoft.com/office/drawing/2014/main" id="{E820265C-182A-4334-A34A-A781374D953E}"/>
              </a:ext>
            </a:extLst>
          </p:cNvPr>
          <p:cNvSpPr>
            <a:spLocks noGrp="1"/>
          </p:cNvSpPr>
          <p:nvPr>
            <p:ph type="body" idx="1"/>
          </p:nvPr>
        </p:nvSpPr>
        <p:spPr>
          <a:xfrm>
            <a:off x="1080000" y="1980000"/>
            <a:ext cx="7387200" cy="4230000"/>
          </a:xfrm>
          <a:prstGeom prst="rect">
            <a:avLst/>
          </a:prstGeom>
        </p:spPr>
        <p:txBody>
          <a:bodyPr vert="horz" lIns="0" tIns="0" rIns="0" bIns="0" rtlCol="0">
            <a:noAutofit/>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Tree>
    <p:extLst>
      <p:ext uri="{BB962C8B-B14F-4D97-AF65-F5344CB8AC3E}">
        <p14:creationId xmlns:p14="http://schemas.microsoft.com/office/powerpoint/2010/main" val="17218921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lnSpc>
          <a:spcPts val="2700"/>
        </a:lnSpc>
        <a:spcBef>
          <a:spcPct val="0"/>
        </a:spcBef>
        <a:buNone/>
        <a:defRPr sz="2400" b="1" i="0" kern="1200" baseline="0">
          <a:solidFill>
            <a:schemeClr val="bg1"/>
          </a:solidFill>
          <a:latin typeface="Arial" panose="020B0604020202020204" pitchFamily="34" charset="0"/>
          <a:ea typeface="+mj-ea"/>
          <a:cs typeface="+mj-cs"/>
        </a:defRPr>
      </a:lvl1pPr>
    </p:titleStyle>
    <p:bodyStyle>
      <a:lvl1pPr marL="288000" indent="-288000" algn="l" defTabSz="914400" rtl="0" eaLnBrk="1" latinLnBrk="0" hangingPunct="1">
        <a:lnSpc>
          <a:spcPts val="2000"/>
        </a:lnSpc>
        <a:spcBef>
          <a:spcPts val="0"/>
        </a:spcBef>
        <a:buFont typeface="Arial" panose="020B0604020202020204" pitchFamily="34" charset="0"/>
        <a:buChar char="•"/>
        <a:defRPr sz="1600" kern="1200">
          <a:solidFill>
            <a:schemeClr val="bg1"/>
          </a:solidFill>
          <a:latin typeface="Arial" panose="020B0604020202020204" pitchFamily="34" charset="0"/>
          <a:ea typeface="+mn-ea"/>
          <a:cs typeface="Arial" panose="020B0604020202020204" pitchFamily="34" charset="0"/>
        </a:defRPr>
      </a:lvl1pPr>
      <a:lvl2pPr marL="576000" indent="-288000" algn="l" defTabSz="914400" rtl="0" eaLnBrk="1" latinLnBrk="0" hangingPunct="1">
        <a:lnSpc>
          <a:spcPts val="2000"/>
        </a:lnSpc>
        <a:spcBef>
          <a:spcPts val="0"/>
        </a:spcBef>
        <a:buFont typeface="Arial" panose="020B0604020202020204" pitchFamily="34" charset="0"/>
        <a:buChar char="•"/>
        <a:defRPr sz="1600" kern="1200">
          <a:solidFill>
            <a:schemeClr val="bg1"/>
          </a:solidFill>
          <a:latin typeface="Arial" panose="020B0604020202020204" pitchFamily="34" charset="0"/>
          <a:ea typeface="+mn-ea"/>
          <a:cs typeface="Arial" panose="020B0604020202020204" pitchFamily="34" charset="0"/>
        </a:defRPr>
      </a:lvl2pPr>
      <a:lvl3pPr marL="864000" indent="-288000" algn="l" defTabSz="914400" rtl="0" eaLnBrk="1" latinLnBrk="0" hangingPunct="1">
        <a:lnSpc>
          <a:spcPts val="2000"/>
        </a:lnSpc>
        <a:spcBef>
          <a:spcPts val="0"/>
        </a:spcBef>
        <a:buFont typeface="Arial" panose="020B0604020202020204" pitchFamily="34" charset="0"/>
        <a:buChar char="•"/>
        <a:defRPr sz="1600" kern="1200">
          <a:solidFill>
            <a:schemeClr val="bg1"/>
          </a:solidFill>
          <a:latin typeface="Arial" panose="020B0604020202020204" pitchFamily="34" charset="0"/>
          <a:ea typeface="+mn-ea"/>
          <a:cs typeface="Arial" panose="020B0604020202020204" pitchFamily="34" charset="0"/>
        </a:defRPr>
      </a:lvl3pPr>
      <a:lvl4pPr marL="1152000" indent="-288000" algn="l" defTabSz="914400" rtl="0" eaLnBrk="1" latinLnBrk="0" hangingPunct="1">
        <a:lnSpc>
          <a:spcPts val="2000"/>
        </a:lnSpc>
        <a:spcBef>
          <a:spcPts val="0"/>
        </a:spcBef>
        <a:buFont typeface="Arial" panose="020B0604020202020204" pitchFamily="34" charset="0"/>
        <a:buChar char="•"/>
        <a:defRPr sz="1600" kern="1200">
          <a:solidFill>
            <a:schemeClr val="bg1"/>
          </a:solidFill>
          <a:latin typeface="Arial" panose="020B0604020202020204" pitchFamily="34" charset="0"/>
          <a:ea typeface="+mn-ea"/>
          <a:cs typeface="Arial" panose="020B0604020202020204" pitchFamily="34" charset="0"/>
        </a:defRPr>
      </a:lvl4pPr>
      <a:lvl5pPr marL="1440000" indent="-288000" algn="l" defTabSz="914400" rtl="0" eaLnBrk="1" latinLnBrk="0" hangingPunct="1">
        <a:lnSpc>
          <a:spcPts val="2000"/>
        </a:lnSpc>
        <a:spcBef>
          <a:spcPts val="0"/>
        </a:spcBef>
        <a:buFont typeface="Arial" panose="020B0604020202020204" pitchFamily="34" charset="0"/>
        <a:buChar char="•"/>
        <a:defRPr sz="16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finansforbundet.dk/TR"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tekst 2">
            <a:extLst>
              <a:ext uri="{FF2B5EF4-FFF2-40B4-BE49-F238E27FC236}">
                <a16:creationId xmlns:a16="http://schemas.microsoft.com/office/drawing/2014/main" id="{985E22CD-AD1B-8D47-EAAA-38C05DE5E347}"/>
              </a:ext>
            </a:extLst>
          </p:cNvPr>
          <p:cNvSpPr>
            <a:spLocks noGrp="1"/>
          </p:cNvSpPr>
          <p:nvPr>
            <p:ph type="body" sz="quarter" idx="10"/>
          </p:nvPr>
        </p:nvSpPr>
        <p:spPr>
          <a:xfrm>
            <a:off x="1080000" y="1080000"/>
            <a:ext cx="10197600" cy="5130000"/>
          </a:xfrm>
        </p:spPr>
        <p:txBody>
          <a:bodyPr/>
          <a:lstStyle/>
          <a:p>
            <a:pPr>
              <a:lnSpc>
                <a:spcPct val="150000"/>
              </a:lnSpc>
            </a:pPr>
            <a:r>
              <a:rPr lang="da-DK" sz="2800" b="1" dirty="0"/>
              <a:t>EMNE: Nu er det tid til at vælge TR</a:t>
            </a:r>
          </a:p>
          <a:p>
            <a:pPr>
              <a:lnSpc>
                <a:spcPct val="100000"/>
              </a:lnSpc>
            </a:pPr>
            <a:endParaRPr lang="da-DK" sz="1200" dirty="0"/>
          </a:p>
          <a:p>
            <a:pPr>
              <a:lnSpc>
                <a:spcPct val="150000"/>
              </a:lnSpc>
              <a:spcAft>
                <a:spcPts val="600"/>
              </a:spcAft>
            </a:pPr>
            <a:r>
              <a:rPr lang="da-DK" sz="1200" dirty="0"/>
              <a:t>Kære medlem</a:t>
            </a:r>
          </a:p>
          <a:p>
            <a:pPr>
              <a:lnSpc>
                <a:spcPct val="150000"/>
              </a:lnSpc>
            </a:pPr>
            <a:r>
              <a:rPr lang="da-DK" sz="1200" dirty="0"/>
              <a:t>Det er nu tid til at vælge tillidsrepræsentant for en ny periode, og som medlem af Finansforbundet har du indflydelse på, hvem der skal repræsentere og varetage dig og dine kollegers interesser.</a:t>
            </a:r>
          </a:p>
          <a:p>
            <a:pPr>
              <a:lnSpc>
                <a:spcPct val="100000"/>
              </a:lnSpc>
            </a:pPr>
            <a:endParaRPr lang="da-DK" sz="1200" dirty="0"/>
          </a:p>
          <a:p>
            <a:pPr>
              <a:lnSpc>
                <a:spcPct val="150000"/>
              </a:lnSpc>
            </a:pPr>
            <a:r>
              <a:rPr lang="da-DK" sz="1200" b="1" dirty="0"/>
              <a:t>Vil du være TR, skal du melde dit kandidatur</a:t>
            </a:r>
          </a:p>
          <a:p>
            <a:pPr>
              <a:lnSpc>
                <a:spcPct val="150000"/>
              </a:lnSpc>
              <a:spcAft>
                <a:spcPts val="600"/>
              </a:spcAft>
            </a:pPr>
            <a:r>
              <a:rPr lang="da-DK" sz="1200" dirty="0"/>
              <a:t>Vi opfordrer alle, der er interesseret i rollen som TR til at melde deres kandidatur – også hvis du allerede er TR. Det gør du ved at </a:t>
            </a:r>
            <a:r>
              <a:rPr lang="da-DK" sz="1200" i="1" dirty="0">
                <a:solidFill>
                  <a:srgbClr val="FF0000"/>
                </a:solidFill>
              </a:rPr>
              <a:t>[indsæt hvordan man melder sig som kandidat]</a:t>
            </a:r>
            <a:r>
              <a:rPr lang="da-DK" sz="1200" dirty="0"/>
              <a:t>. Fristen for at melde dit kandidatur er </a:t>
            </a:r>
            <a:r>
              <a:rPr lang="da-DK" sz="1200" i="1" dirty="0">
                <a:solidFill>
                  <a:srgbClr val="FF0000"/>
                </a:solidFill>
              </a:rPr>
              <a:t>[indsæt dato]</a:t>
            </a:r>
            <a:r>
              <a:rPr lang="da-DK" sz="1200" dirty="0"/>
              <a:t>.</a:t>
            </a:r>
          </a:p>
          <a:p>
            <a:pPr>
              <a:lnSpc>
                <a:spcPct val="150000"/>
              </a:lnSpc>
            </a:pPr>
            <a:r>
              <a:rPr lang="da-DK" sz="1200" dirty="0"/>
              <a:t>Hvis du vil vide mere om rollen som TR, kan du læse mere her: </a:t>
            </a:r>
            <a:r>
              <a:rPr lang="da-DK" sz="1200" dirty="0">
                <a:hlinkClick r:id="rId2"/>
              </a:rPr>
              <a:t>Bliv Tillidsrepræsentant</a:t>
            </a:r>
            <a:endParaRPr lang="da-DK" sz="1200" dirty="0"/>
          </a:p>
          <a:p>
            <a:pPr>
              <a:lnSpc>
                <a:spcPct val="100000"/>
              </a:lnSpc>
            </a:pPr>
            <a:br>
              <a:rPr lang="da-DK" sz="1200" dirty="0"/>
            </a:br>
            <a:r>
              <a:rPr lang="da-DK" sz="1200" b="1" dirty="0"/>
              <a:t>Valg af tillidsrepræsentant</a:t>
            </a:r>
          </a:p>
          <a:p>
            <a:pPr>
              <a:lnSpc>
                <a:spcPct val="150000"/>
              </a:lnSpc>
              <a:spcAft>
                <a:spcPts val="600"/>
              </a:spcAft>
            </a:pPr>
            <a:r>
              <a:rPr lang="da-DK" sz="1200" dirty="0"/>
              <a:t>Hvis der kun er én kandidat efter fristen, er vedkommende valgt ved fredsvalg.</a:t>
            </a:r>
          </a:p>
          <a:p>
            <a:pPr>
              <a:lnSpc>
                <a:spcPct val="150000"/>
              </a:lnSpc>
              <a:spcAft>
                <a:spcPts val="600"/>
              </a:spcAft>
            </a:pPr>
            <a:r>
              <a:rPr lang="da-DK" sz="1200" dirty="0"/>
              <a:t>Hvis der er flere kandidater, når fristen er udløbet, offentliggøres de, og fristen </a:t>
            </a:r>
            <a:r>
              <a:rPr lang="da-DK" sz="1200"/>
              <a:t>forlænges yderligere, </a:t>
            </a:r>
            <a:r>
              <a:rPr lang="da-DK" sz="1200" dirty="0"/>
              <a:t>så øvrige kandidater har mulighed for at melde sig. Herefter udskrives valget. Det vil være op til medlemmerne at stemme om, hvem der skal være TR.</a:t>
            </a:r>
          </a:p>
          <a:p>
            <a:pPr>
              <a:lnSpc>
                <a:spcPct val="150000"/>
              </a:lnSpc>
            </a:pPr>
            <a:r>
              <a:rPr lang="da-DK" sz="1200" dirty="0"/>
              <a:t>Du kan altid kontakte </a:t>
            </a:r>
            <a:r>
              <a:rPr lang="da-DK" sz="1200" i="1" dirty="0">
                <a:solidFill>
                  <a:srgbClr val="FF0000"/>
                </a:solidFill>
              </a:rPr>
              <a:t>[indsæt navn og kontaktinfo]</a:t>
            </a:r>
            <a:r>
              <a:rPr lang="da-DK" sz="1200" dirty="0"/>
              <a:t>, hvis du har spørgsmål til valget.</a:t>
            </a:r>
          </a:p>
          <a:p>
            <a:pPr>
              <a:lnSpc>
                <a:spcPct val="100000"/>
              </a:lnSpc>
            </a:pPr>
            <a:endParaRPr lang="da-DK" sz="1200" dirty="0"/>
          </a:p>
          <a:p>
            <a:pPr>
              <a:lnSpc>
                <a:spcPct val="150000"/>
              </a:lnSpc>
            </a:pPr>
            <a:r>
              <a:rPr lang="da-DK" sz="1200" dirty="0"/>
              <a:t>Med venlig hilsen</a:t>
            </a:r>
          </a:p>
          <a:p>
            <a:pPr>
              <a:lnSpc>
                <a:spcPct val="150000"/>
              </a:lnSpc>
            </a:pPr>
            <a:r>
              <a:rPr lang="da-DK" sz="1200" i="1" dirty="0">
                <a:solidFill>
                  <a:srgbClr val="FF0000"/>
                </a:solidFill>
              </a:rPr>
              <a:t>[indsæt navn og kontaktinfo]</a:t>
            </a:r>
          </a:p>
          <a:p>
            <a:endParaRPr lang="da-DK" sz="1800" dirty="0"/>
          </a:p>
        </p:txBody>
      </p:sp>
    </p:spTree>
    <p:extLst>
      <p:ext uri="{BB962C8B-B14F-4D97-AF65-F5344CB8AC3E}">
        <p14:creationId xmlns:p14="http://schemas.microsoft.com/office/powerpoint/2010/main" val="3976334577"/>
      </p:ext>
    </p:extLst>
  </p:cSld>
  <p:clrMapOvr>
    <a:masterClrMapping/>
  </p:clrMapOvr>
</p:sld>
</file>

<file path=ppt/theme/theme1.xml><?xml version="1.0" encoding="utf-8"?>
<a:theme xmlns:a="http://schemas.openxmlformats.org/drawingml/2006/main" name="Finansforbundet">
  <a:themeElements>
    <a:clrScheme name="Brugerdefineret 2">
      <a:dk1>
        <a:sysClr val="windowText" lastClr="000000"/>
      </a:dk1>
      <a:lt1>
        <a:sysClr val="window" lastClr="FFFFFF"/>
      </a:lt1>
      <a:dk2>
        <a:srgbClr val="44546A"/>
      </a:dk2>
      <a:lt2>
        <a:srgbClr val="E7E6E6"/>
      </a:lt2>
      <a:accent1>
        <a:srgbClr val="001965"/>
      </a:accent1>
      <a:accent2>
        <a:srgbClr val="2878FF"/>
      </a:accent2>
      <a:accent3>
        <a:srgbClr val="FF9BBE"/>
      </a:accent3>
      <a:accent4>
        <a:srgbClr val="69F0BE"/>
      </a:accent4>
      <a:accent5>
        <a:srgbClr val="818181"/>
      </a:accent5>
      <a:accent6>
        <a:srgbClr val="FD6D6F"/>
      </a:accent6>
      <a:hlink>
        <a:srgbClr val="001965"/>
      </a:hlink>
      <a:folHlink>
        <a:srgbClr val="2878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æsentation2" id="{B35EA910-C196-46C2-BC2D-F11276F23DD5}" vid="{74966F7C-7FF5-408B-A881-18AF8B55483C}"/>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A29A3EB5-F1A1-4058-BB21-EC5296F11BAA}">
  <we:reference id="b0430364-2ab6-47cd-907e-f8b72239b204" version="3.19.222.0" store="EXCatalog" storeType="EXCatalog"/>
  <we:alternateReferences>
    <we:reference id="WA200000729" version="3.19.222.0" store="da-DK" storeType="OMEX"/>
  </we:alternateReferences>
  <we:properties/>
  <we:bindings/>
  <we:snapshot xmlns:r="http://schemas.openxmlformats.org/officeDocument/2006/relationships"/>
</we:webextension>
</file>

<file path=docMetadata/LabelInfo.xml><?xml version="1.0" encoding="utf-8"?>
<clbl:labelList xmlns:clbl="http://schemas.microsoft.com/office/2020/mipLabelMetadata">
  <clbl:label id="{dbdcabb0-4c58-4f31-8c4c-94b89ab3b9f6}" enabled="1" method="Standard" siteId="{7c2da93e-cc41-4f85-94d2-a124c32f9b32}" removed="0"/>
</clbl:labelList>
</file>

<file path=docProps/app.xml><?xml version="1.0" encoding="utf-8"?>
<Properties xmlns="http://schemas.openxmlformats.org/officeDocument/2006/extended-properties" xmlns:vt="http://schemas.openxmlformats.org/officeDocument/2006/docPropsVTypes">
  <Template>Finansforbundet</Template>
  <TotalTime>79</TotalTime>
  <Words>218</Words>
  <Application>Microsoft Office PowerPoint</Application>
  <PresentationFormat>Widescreen</PresentationFormat>
  <Paragraphs>15</Paragraphs>
  <Slides>1</Slides>
  <Notes>0</Notes>
  <HiddenSlides>0</HiddenSlides>
  <MMClips>0</MMClips>
  <ScaleCrop>false</ScaleCrop>
  <HeadingPairs>
    <vt:vector size="6" baseType="variant">
      <vt:variant>
        <vt:lpstr>Benyttede skrifttyper</vt:lpstr>
      </vt:variant>
      <vt:variant>
        <vt:i4>1</vt:i4>
      </vt:variant>
      <vt:variant>
        <vt:lpstr>Tema</vt:lpstr>
      </vt:variant>
      <vt:variant>
        <vt:i4>1</vt:i4>
      </vt:variant>
      <vt:variant>
        <vt:lpstr>Slidetitler</vt:lpstr>
      </vt:variant>
      <vt:variant>
        <vt:i4>1</vt:i4>
      </vt:variant>
    </vt:vector>
  </HeadingPairs>
  <TitlesOfParts>
    <vt:vector size="3" baseType="lpstr">
      <vt:lpstr>Arial</vt:lpstr>
      <vt:lpstr>Finansforbundet</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Marius Wilmann Søndergaard</dc:creator>
  <cp:lastModifiedBy>Marius Wilmann Søndergaard</cp:lastModifiedBy>
  <cp:revision>1</cp:revision>
  <dcterms:created xsi:type="dcterms:W3CDTF">2022-12-19T13:49:27Z</dcterms:created>
  <dcterms:modified xsi:type="dcterms:W3CDTF">2025-07-01T11:11:35Z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ntityNameForeign">
    <vt:lpwstr>DL_Activities</vt:lpwstr>
  </property>
  <property fmtid="{D5CDD505-2E9C-101B-9397-08002B2CF9AE}" pid="3" name="EntityId">
    <vt:lpwstr>41448</vt:lpwstr>
  </property>
  <property fmtid="{D5CDD505-2E9C-101B-9397-08002B2CF9AE}" pid="4" name="DL_sAMAccountName">
    <vt:lpwstr>mws</vt:lpwstr>
  </property>
  <property fmtid="{D5CDD505-2E9C-101B-9397-08002B2CF9AE}" pid="5" name="DL_AuthorInitials">
    <vt:lpwstr>mws</vt:lpwstr>
  </property>
  <property fmtid="{D5CDD505-2E9C-101B-9397-08002B2CF9AE}" pid="6" name="fInit">
    <vt:lpwstr>mws</vt:lpwstr>
  </property>
  <property fmtid="{D5CDD505-2E9C-101B-9397-08002B2CF9AE}" pid="7" name="fNavn">
    <vt:lpwstr>Marius Wilmann Søndergaard</vt:lpwstr>
  </property>
  <property fmtid="{D5CDD505-2E9C-101B-9397-08002B2CF9AE}" pid="8" name="fTlf">
    <vt:lpwstr>32 66 13 63</vt:lpwstr>
  </property>
  <property fmtid="{D5CDD505-2E9C-101B-9397-08002B2CF9AE}" pid="9" name="fEpost">
    <vt:lpwstr>mws@finansforbundet.dk</vt:lpwstr>
  </property>
  <property fmtid="{D5CDD505-2E9C-101B-9397-08002B2CF9AE}" pid="10" name="fLogo">
    <vt:lpwstr>http://www.exformatics.com/images/logo_new.jpg</vt:lpwstr>
  </property>
  <property fmtid="{D5CDD505-2E9C-101B-9397-08002B2CF9AE}" pid="11" name="DL_Id">
    <vt:lpwstr>41448</vt:lpwstr>
  </property>
  <property fmtid="{D5CDD505-2E9C-101B-9397-08002B2CF9AE}" pid="12" name="DL_CaseNo">
    <vt:lpwstr>201903225</vt:lpwstr>
  </property>
  <property fmtid="{D5CDD505-2E9C-101B-9397-08002B2CF9AE}" pid="13" name="sNr">
    <vt:lpwstr>201903225</vt:lpwstr>
  </property>
  <property fmtid="{D5CDD505-2E9C-101B-9397-08002B2CF9AE}" pid="14" name="sTitel">
    <vt:lpwstr>Elektronisk Overenskomstbibliotek 2020</vt:lpwstr>
  </property>
  <property fmtid="{D5CDD505-2E9C-101B-9397-08002B2CF9AE}" pid="15" name="sInit">
    <vt:lpwstr>rnh0215</vt:lpwstr>
  </property>
  <property fmtid="{D5CDD505-2E9C-101B-9397-08002B2CF9AE}" pid="16" name="sProjekt">
    <vt:lpwstr/>
  </property>
  <property fmtid="{D5CDD505-2E9C-101B-9397-08002B2CF9AE}" pid="17" name="CaseNo">
    <vt:lpwstr>201903225</vt:lpwstr>
  </property>
  <property fmtid="{D5CDD505-2E9C-101B-9397-08002B2CF9AE}" pid="18" name="sAnsvarligNavn">
    <vt:lpwstr>Rasmus Nørgaard Høgh</vt:lpwstr>
  </property>
  <property fmtid="{D5CDD505-2E9C-101B-9397-08002B2CF9AE}" pid="19" name="sAnsvarligEmail">
    <vt:lpwstr>rnh@finansforbundet.dk</vt:lpwstr>
  </property>
  <property fmtid="{D5CDD505-2E9C-101B-9397-08002B2CF9AE}" pid="20" name="sAnsvarligTelefon">
    <vt:lpwstr>32 66 14 20</vt:lpwstr>
  </property>
  <property fmtid="{D5CDD505-2E9C-101B-9397-08002B2CF9AE}" pid="21" name="sGruppe">
    <vt:lpwstr>Forhandling</vt:lpwstr>
  </property>
  <property fmtid="{D5CDD505-2E9C-101B-9397-08002B2CF9AE}" pid="22" name="sUndergruppe">
    <vt:lpwstr>Diverse</vt:lpwstr>
  </property>
  <property fmtid="{D5CDD505-2E9C-101B-9397-08002B2CF9AE}" pid="23" name="DocumentPath">
    <vt:lpwstr>http://findus/sites/2019/Sag/201982Docs/201903225</vt:lpwstr>
  </property>
</Properties>
</file>