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5" r:id="rId5"/>
    <p:sldId id="258" r:id="rId6"/>
    <p:sldId id="259" r:id="rId7"/>
    <p:sldId id="262" r:id="rId8"/>
    <p:sldId id="261" r:id="rId9"/>
    <p:sldId id="260" r:id="rId10"/>
    <p:sldId id="26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65"/>
    <a:srgbClr val="FD6D6F"/>
    <a:srgbClr val="287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 autoAdjust="0"/>
  </p:normalViewPr>
  <p:slideViewPr>
    <p:cSldViewPr snapToGrid="0">
      <p:cViewPr varScale="1">
        <p:scale>
          <a:sx n="121" d="100"/>
          <a:sy n="121" d="100"/>
        </p:scale>
        <p:origin x="174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V. Kristiansen" userId="0fb9967c-3024-4c0e-bec5-938781ed6b88" providerId="ADAL" clId="{9B35651C-227D-472A-9B42-6950F7ACE8C8}"/>
    <pc:docChg chg="modSld">
      <pc:chgData name="Mark V. Kristiansen" userId="0fb9967c-3024-4c0e-bec5-938781ed6b88" providerId="ADAL" clId="{9B35651C-227D-472A-9B42-6950F7ACE8C8}" dt="2021-01-15T10:11:30.920" v="3" actId="20577"/>
      <pc:docMkLst>
        <pc:docMk/>
      </pc:docMkLst>
      <pc:sldChg chg="modSp">
        <pc:chgData name="Mark V. Kristiansen" userId="0fb9967c-3024-4c0e-bec5-938781ed6b88" providerId="ADAL" clId="{9B35651C-227D-472A-9B42-6950F7ACE8C8}" dt="2021-01-15T10:11:30.920" v="3" actId="20577"/>
        <pc:sldMkLst>
          <pc:docMk/>
          <pc:sldMk cId="468350536" sldId="264"/>
        </pc:sldMkLst>
        <pc:spChg chg="mod">
          <ac:chgData name="Mark V. Kristiansen" userId="0fb9967c-3024-4c0e-bec5-938781ed6b88" providerId="ADAL" clId="{9B35651C-227D-472A-9B42-6950F7ACE8C8}" dt="2021-01-15T10:11:30.920" v="3" actId="20577"/>
          <ac:spMkLst>
            <pc:docMk/>
            <pc:sldMk cId="468350536" sldId="264"/>
            <ac:spMk id="3" creationId="{B01F2DAF-775E-45EA-9002-BD9F59A87A14}"/>
          </ac:spMkLst>
        </pc:spChg>
      </pc:sldChg>
    </pc:docChg>
  </pc:docChgLst>
  <pc:docChgLst>
    <pc:chgData name="Andreas Hagemann" userId="8c12e1b8-dddc-4fb6-abeb-ac6070a19688" providerId="ADAL" clId="{5D431D4A-4AD2-4CF5-9D2A-16D9FA6DBE3D}"/>
    <pc:docChg chg="undo redo custSel addSld delSld modSld">
      <pc:chgData name="Andreas Hagemann" userId="8c12e1b8-dddc-4fb6-abeb-ac6070a19688" providerId="ADAL" clId="{5D431D4A-4AD2-4CF5-9D2A-16D9FA6DBE3D}" dt="2020-06-25T12:00:16.963" v="787"/>
      <pc:docMkLst>
        <pc:docMk/>
      </pc:docMkLst>
      <pc:sldChg chg="del">
        <pc:chgData name="Andreas Hagemann" userId="8c12e1b8-dddc-4fb6-abeb-ac6070a19688" providerId="ADAL" clId="{5D431D4A-4AD2-4CF5-9D2A-16D9FA6DBE3D}" dt="2020-06-25T10:37:44.727" v="1" actId="2696"/>
        <pc:sldMkLst>
          <pc:docMk/>
          <pc:sldMk cId="3438452707" sldId="257"/>
        </pc:sldMkLst>
      </pc:sldChg>
      <pc:sldChg chg="addSp modSp add">
        <pc:chgData name="Andreas Hagemann" userId="8c12e1b8-dddc-4fb6-abeb-ac6070a19688" providerId="ADAL" clId="{5D431D4A-4AD2-4CF5-9D2A-16D9FA6DBE3D}" dt="2020-06-25T11:05:07.919" v="294" actId="1037"/>
        <pc:sldMkLst>
          <pc:docMk/>
          <pc:sldMk cId="1955138923" sldId="258"/>
        </pc:sldMkLst>
        <pc:spChg chg="mod">
          <ac:chgData name="Andreas Hagemann" userId="8c12e1b8-dddc-4fb6-abeb-ac6070a19688" providerId="ADAL" clId="{5D431D4A-4AD2-4CF5-9D2A-16D9FA6DBE3D}" dt="2020-06-25T10:47:21.551" v="288" actId="403"/>
          <ac:spMkLst>
            <pc:docMk/>
            <pc:sldMk cId="1955138923" sldId="258"/>
            <ac:spMk id="2" creationId="{2C3D44C6-5FD7-4DFF-BC63-028A9E5E143C}"/>
          </ac:spMkLst>
        </pc:spChg>
        <pc:spChg chg="mod">
          <ac:chgData name="Andreas Hagemann" userId="8c12e1b8-dddc-4fb6-abeb-ac6070a19688" providerId="ADAL" clId="{5D431D4A-4AD2-4CF5-9D2A-16D9FA6DBE3D}" dt="2020-06-25T10:47:25.020" v="289" actId="403"/>
          <ac:spMkLst>
            <pc:docMk/>
            <pc:sldMk cId="1955138923" sldId="258"/>
            <ac:spMk id="3" creationId="{E72C9817-D51B-454A-A97A-43DC8FB4817F}"/>
          </ac:spMkLst>
        </pc:spChg>
        <pc:grpChg chg="add mod">
          <ac:chgData name="Andreas Hagemann" userId="8c12e1b8-dddc-4fb6-abeb-ac6070a19688" providerId="ADAL" clId="{5D431D4A-4AD2-4CF5-9D2A-16D9FA6DBE3D}" dt="2020-06-25T10:41:17.791" v="266" actId="1035"/>
          <ac:grpSpMkLst>
            <pc:docMk/>
            <pc:sldMk cId="1955138923" sldId="258"/>
            <ac:grpSpMk id="4" creationId="{E63E6B99-CBA9-4A05-B8F8-2DC19AA0310D}"/>
          </ac:grpSpMkLst>
        </pc:grpChg>
        <pc:grpChg chg="add mod">
          <ac:chgData name="Andreas Hagemann" userId="8c12e1b8-dddc-4fb6-abeb-ac6070a19688" providerId="ADAL" clId="{5D431D4A-4AD2-4CF5-9D2A-16D9FA6DBE3D}" dt="2020-06-25T10:41:17.791" v="266" actId="1035"/>
          <ac:grpSpMkLst>
            <pc:docMk/>
            <pc:sldMk cId="1955138923" sldId="258"/>
            <ac:grpSpMk id="7" creationId="{AFD1C860-B8DF-4A75-8452-56365165CD3C}"/>
          </ac:grpSpMkLst>
        </pc:grpChg>
        <pc:grpChg chg="add mod">
          <ac:chgData name="Andreas Hagemann" userId="8c12e1b8-dddc-4fb6-abeb-ac6070a19688" providerId="ADAL" clId="{5D431D4A-4AD2-4CF5-9D2A-16D9FA6DBE3D}" dt="2020-06-25T11:05:07.919" v="294" actId="1037"/>
          <ac:grpSpMkLst>
            <pc:docMk/>
            <pc:sldMk cId="1955138923" sldId="258"/>
            <ac:grpSpMk id="10" creationId="{97D2579E-8F1B-40AF-A7A6-068571754996}"/>
          </ac:grpSpMkLst>
        </pc:grpChg>
        <pc:grpChg chg="add mod">
          <ac:chgData name="Andreas Hagemann" userId="8c12e1b8-dddc-4fb6-abeb-ac6070a19688" providerId="ADAL" clId="{5D431D4A-4AD2-4CF5-9D2A-16D9FA6DBE3D}" dt="2020-06-25T10:41:17.791" v="266" actId="1035"/>
          <ac:grpSpMkLst>
            <pc:docMk/>
            <pc:sldMk cId="1955138923" sldId="258"/>
            <ac:grpSpMk id="13" creationId="{ACC94573-DE5D-40DC-91D0-FAF3885E7AE9}"/>
          </ac:grpSpMkLst>
        </pc:grpChg>
        <pc:picChg chg="add mod">
          <ac:chgData name="Andreas Hagemann" userId="8c12e1b8-dddc-4fb6-abeb-ac6070a19688" providerId="ADAL" clId="{5D431D4A-4AD2-4CF5-9D2A-16D9FA6DBE3D}" dt="2020-06-25T10:41:33.176" v="268" actId="1076"/>
          <ac:picMkLst>
            <pc:docMk/>
            <pc:sldMk cId="1955138923" sldId="258"/>
            <ac:picMk id="17" creationId="{8689F605-93BC-490C-80F8-FDE8A5BB8195}"/>
          </ac:picMkLst>
        </pc:picChg>
        <pc:picChg chg="add mod">
          <ac:chgData name="Andreas Hagemann" userId="8c12e1b8-dddc-4fb6-abeb-ac6070a19688" providerId="ADAL" clId="{5D431D4A-4AD2-4CF5-9D2A-16D9FA6DBE3D}" dt="2020-06-25T10:45:49.323" v="272" actId="1076"/>
          <ac:picMkLst>
            <pc:docMk/>
            <pc:sldMk cId="1955138923" sldId="258"/>
            <ac:picMk id="19" creationId="{4AB6D42F-801B-444D-800C-44551C2BE02C}"/>
          </ac:picMkLst>
        </pc:picChg>
        <pc:picChg chg="add mod">
          <ac:chgData name="Andreas Hagemann" userId="8c12e1b8-dddc-4fb6-abeb-ac6070a19688" providerId="ADAL" clId="{5D431D4A-4AD2-4CF5-9D2A-16D9FA6DBE3D}" dt="2020-06-25T11:05:07.919" v="294" actId="1037"/>
          <ac:picMkLst>
            <pc:docMk/>
            <pc:sldMk cId="1955138923" sldId="258"/>
            <ac:picMk id="21" creationId="{49A7FB21-1D88-4C41-8560-C32FB5DE6910}"/>
          </ac:picMkLst>
        </pc:picChg>
        <pc:picChg chg="add mod">
          <ac:chgData name="Andreas Hagemann" userId="8c12e1b8-dddc-4fb6-abeb-ac6070a19688" providerId="ADAL" clId="{5D431D4A-4AD2-4CF5-9D2A-16D9FA6DBE3D}" dt="2020-06-25T10:46:53.343" v="283" actId="1076"/>
          <ac:picMkLst>
            <pc:docMk/>
            <pc:sldMk cId="1955138923" sldId="258"/>
            <ac:picMk id="23" creationId="{C478ED06-A02E-4A33-83D2-8314FC1C64DD}"/>
          </ac:picMkLst>
        </pc:picChg>
      </pc:sldChg>
      <pc:sldChg chg="addSp delSp modSp add modAnim">
        <pc:chgData name="Andreas Hagemann" userId="8c12e1b8-dddc-4fb6-abeb-ac6070a19688" providerId="ADAL" clId="{5D431D4A-4AD2-4CF5-9D2A-16D9FA6DBE3D}" dt="2020-06-25T11:59:31.088" v="784"/>
        <pc:sldMkLst>
          <pc:docMk/>
          <pc:sldMk cId="2549480002" sldId="259"/>
        </pc:sldMkLst>
        <pc:spChg chg="del">
          <ac:chgData name="Andreas Hagemann" userId="8c12e1b8-dddc-4fb6-abeb-ac6070a19688" providerId="ADAL" clId="{5D431D4A-4AD2-4CF5-9D2A-16D9FA6DBE3D}" dt="2020-06-25T11:21:55.389" v="297" actId="478"/>
          <ac:spMkLst>
            <pc:docMk/>
            <pc:sldMk cId="2549480002" sldId="259"/>
            <ac:spMk id="2" creationId="{B2C43589-C2F4-488D-8BD9-0A1D420A3AFC}"/>
          </ac:spMkLst>
        </pc:spChg>
        <pc:spChg chg="del">
          <ac:chgData name="Andreas Hagemann" userId="8c12e1b8-dddc-4fb6-abeb-ac6070a19688" providerId="ADAL" clId="{5D431D4A-4AD2-4CF5-9D2A-16D9FA6DBE3D}" dt="2020-06-25T11:21:52.980" v="296" actId="478"/>
          <ac:spMkLst>
            <pc:docMk/>
            <pc:sldMk cId="2549480002" sldId="259"/>
            <ac:spMk id="3" creationId="{3D29FB6A-D55B-4B57-96DC-4E22C704FD4D}"/>
          </ac:spMkLst>
        </pc:spChg>
        <pc:spChg chg="add del">
          <ac:chgData name="Andreas Hagemann" userId="8c12e1b8-dddc-4fb6-abeb-ac6070a19688" providerId="ADAL" clId="{5D431D4A-4AD2-4CF5-9D2A-16D9FA6DBE3D}" dt="2020-06-25T11:46:11.347" v="776"/>
          <ac:spMkLst>
            <pc:docMk/>
            <pc:sldMk cId="2549480002" sldId="259"/>
            <ac:spMk id="4" creationId="{D88474A9-3F09-4EA6-A5D0-D37D18E24FBF}"/>
          </ac:spMkLst>
        </pc:spChg>
        <pc:spChg chg="add mod">
          <ac:chgData name="Andreas Hagemann" userId="8c12e1b8-dddc-4fb6-abeb-ac6070a19688" providerId="ADAL" clId="{5D431D4A-4AD2-4CF5-9D2A-16D9FA6DBE3D}" dt="2020-06-25T11:22:26.601" v="324" actId="20577"/>
          <ac:spMkLst>
            <pc:docMk/>
            <pc:sldMk cId="2549480002" sldId="259"/>
            <ac:spMk id="5" creationId="{EE15DBC6-AE13-47E9-9EF7-CDA0146B3FCF}"/>
          </ac:spMkLst>
        </pc:spChg>
        <pc:spChg chg="add del mod">
          <ac:chgData name="Andreas Hagemann" userId="8c12e1b8-dddc-4fb6-abeb-ac6070a19688" providerId="ADAL" clId="{5D431D4A-4AD2-4CF5-9D2A-16D9FA6DBE3D}" dt="2020-06-25T11:23:01.365" v="340" actId="478"/>
          <ac:spMkLst>
            <pc:docMk/>
            <pc:sldMk cId="2549480002" sldId="259"/>
            <ac:spMk id="6" creationId="{F0B36799-1051-482E-997F-986CBBB03F2A}"/>
          </ac:spMkLst>
        </pc:spChg>
        <pc:spChg chg="add del">
          <ac:chgData name="Andreas Hagemann" userId="8c12e1b8-dddc-4fb6-abeb-ac6070a19688" providerId="ADAL" clId="{5D431D4A-4AD2-4CF5-9D2A-16D9FA6DBE3D}" dt="2020-06-25T11:23:12.429" v="342"/>
          <ac:spMkLst>
            <pc:docMk/>
            <pc:sldMk cId="2549480002" sldId="259"/>
            <ac:spMk id="7" creationId="{CB029B82-9A22-419F-9766-60DDEB7F8407}"/>
          </ac:spMkLst>
        </pc:spChg>
        <pc:spChg chg="add mod">
          <ac:chgData name="Andreas Hagemann" userId="8c12e1b8-dddc-4fb6-abeb-ac6070a19688" providerId="ADAL" clId="{5D431D4A-4AD2-4CF5-9D2A-16D9FA6DBE3D}" dt="2020-06-25T11:23:53.380" v="372" actId="1037"/>
          <ac:spMkLst>
            <pc:docMk/>
            <pc:sldMk cId="2549480002" sldId="259"/>
            <ac:spMk id="8" creationId="{19C0A8F3-7532-4239-BC72-E261CE9FC668}"/>
          </ac:spMkLst>
        </pc:spChg>
        <pc:spChg chg="add">
          <ac:chgData name="Andreas Hagemann" userId="8c12e1b8-dddc-4fb6-abeb-ac6070a19688" providerId="ADAL" clId="{5D431D4A-4AD2-4CF5-9D2A-16D9FA6DBE3D}" dt="2020-06-25T11:59:31.088" v="784"/>
          <ac:spMkLst>
            <pc:docMk/>
            <pc:sldMk cId="2549480002" sldId="259"/>
            <ac:spMk id="11" creationId="{35ACD3A5-952E-43EB-AE92-DC003B4FFFEC}"/>
          </ac:spMkLst>
        </pc:spChg>
        <pc:spChg chg="add">
          <ac:chgData name="Andreas Hagemann" userId="8c12e1b8-dddc-4fb6-abeb-ac6070a19688" providerId="ADAL" clId="{5D431D4A-4AD2-4CF5-9D2A-16D9FA6DBE3D}" dt="2020-06-25T11:59:31.088" v="784"/>
          <ac:spMkLst>
            <pc:docMk/>
            <pc:sldMk cId="2549480002" sldId="259"/>
            <ac:spMk id="12" creationId="{BC1C5301-EDC6-4B0A-A9B9-4ECEB7FBB74C}"/>
          </ac:spMkLst>
        </pc:spChg>
        <pc:spChg chg="add">
          <ac:chgData name="Andreas Hagemann" userId="8c12e1b8-dddc-4fb6-abeb-ac6070a19688" providerId="ADAL" clId="{5D431D4A-4AD2-4CF5-9D2A-16D9FA6DBE3D}" dt="2020-06-25T11:59:31.088" v="784"/>
          <ac:spMkLst>
            <pc:docMk/>
            <pc:sldMk cId="2549480002" sldId="259"/>
            <ac:spMk id="13" creationId="{FAEBDF3B-2422-4652-A3F4-10755C343A17}"/>
          </ac:spMkLst>
        </pc:spChg>
        <pc:spChg chg="add">
          <ac:chgData name="Andreas Hagemann" userId="8c12e1b8-dddc-4fb6-abeb-ac6070a19688" providerId="ADAL" clId="{5D431D4A-4AD2-4CF5-9D2A-16D9FA6DBE3D}" dt="2020-06-25T11:59:31.088" v="784"/>
          <ac:spMkLst>
            <pc:docMk/>
            <pc:sldMk cId="2549480002" sldId="259"/>
            <ac:spMk id="14" creationId="{06BF60FA-99EE-4120-A80E-AC60F4A618BE}"/>
          </ac:spMkLst>
        </pc:spChg>
        <pc:spChg chg="add">
          <ac:chgData name="Andreas Hagemann" userId="8c12e1b8-dddc-4fb6-abeb-ac6070a19688" providerId="ADAL" clId="{5D431D4A-4AD2-4CF5-9D2A-16D9FA6DBE3D}" dt="2020-06-25T11:59:31.088" v="784"/>
          <ac:spMkLst>
            <pc:docMk/>
            <pc:sldMk cId="2549480002" sldId="259"/>
            <ac:spMk id="15" creationId="{9FC1A4CB-7A39-4E4A-A112-A88652454FA9}"/>
          </ac:spMkLst>
        </pc:spChg>
        <pc:picChg chg="add del mod">
          <ac:chgData name="Andreas Hagemann" userId="8c12e1b8-dddc-4fb6-abeb-ac6070a19688" providerId="ADAL" clId="{5D431D4A-4AD2-4CF5-9D2A-16D9FA6DBE3D}" dt="2020-06-25T11:46:11.347" v="776"/>
          <ac:picMkLst>
            <pc:docMk/>
            <pc:sldMk cId="2549480002" sldId="259"/>
            <ac:picMk id="10" creationId="{1756BCB3-F98E-475E-A38E-FE5DE922FAC1}"/>
          </ac:picMkLst>
        </pc:picChg>
      </pc:sldChg>
      <pc:sldChg chg="addSp modSp add modAnim">
        <pc:chgData name="Andreas Hagemann" userId="8c12e1b8-dddc-4fb6-abeb-ac6070a19688" providerId="ADAL" clId="{5D431D4A-4AD2-4CF5-9D2A-16D9FA6DBE3D}" dt="2020-06-25T12:00:16.963" v="787"/>
        <pc:sldMkLst>
          <pc:docMk/>
          <pc:sldMk cId="1820282832" sldId="260"/>
        </pc:sldMkLst>
        <pc:spChg chg="mod">
          <ac:chgData name="Andreas Hagemann" userId="8c12e1b8-dddc-4fb6-abeb-ac6070a19688" providerId="ADAL" clId="{5D431D4A-4AD2-4CF5-9D2A-16D9FA6DBE3D}" dt="2020-06-25T11:25:06.839" v="507" actId="20577"/>
          <ac:spMkLst>
            <pc:docMk/>
            <pc:sldMk cId="1820282832" sldId="260"/>
            <ac:spMk id="5" creationId="{EE15DBC6-AE13-47E9-9EF7-CDA0146B3FCF}"/>
          </ac:spMkLst>
        </pc:spChg>
        <pc:spChg chg="add">
          <ac:chgData name="Andreas Hagemann" userId="8c12e1b8-dddc-4fb6-abeb-ac6070a19688" providerId="ADAL" clId="{5D431D4A-4AD2-4CF5-9D2A-16D9FA6DBE3D}" dt="2020-06-25T12:00:16.963" v="787"/>
          <ac:spMkLst>
            <pc:docMk/>
            <pc:sldMk cId="1820282832" sldId="260"/>
            <ac:spMk id="6" creationId="{16B7AAAF-C88F-4C83-B7AD-DFA5636EB7DB}"/>
          </ac:spMkLst>
        </pc:spChg>
        <pc:spChg chg="add">
          <ac:chgData name="Andreas Hagemann" userId="8c12e1b8-dddc-4fb6-abeb-ac6070a19688" providerId="ADAL" clId="{5D431D4A-4AD2-4CF5-9D2A-16D9FA6DBE3D}" dt="2020-06-25T12:00:16.963" v="787"/>
          <ac:spMkLst>
            <pc:docMk/>
            <pc:sldMk cId="1820282832" sldId="260"/>
            <ac:spMk id="7" creationId="{9D028194-7D08-4B20-A171-21EF36B1A28F}"/>
          </ac:spMkLst>
        </pc:spChg>
        <pc:spChg chg="mod">
          <ac:chgData name="Andreas Hagemann" userId="8c12e1b8-dddc-4fb6-abeb-ac6070a19688" providerId="ADAL" clId="{5D431D4A-4AD2-4CF5-9D2A-16D9FA6DBE3D}" dt="2020-06-25T11:25:12.465" v="521" actId="20577"/>
          <ac:spMkLst>
            <pc:docMk/>
            <pc:sldMk cId="1820282832" sldId="260"/>
            <ac:spMk id="8" creationId="{19C0A8F3-7532-4239-BC72-E261CE9FC668}"/>
          </ac:spMkLst>
        </pc:spChg>
        <pc:spChg chg="add">
          <ac:chgData name="Andreas Hagemann" userId="8c12e1b8-dddc-4fb6-abeb-ac6070a19688" providerId="ADAL" clId="{5D431D4A-4AD2-4CF5-9D2A-16D9FA6DBE3D}" dt="2020-06-25T12:00:16.963" v="787"/>
          <ac:spMkLst>
            <pc:docMk/>
            <pc:sldMk cId="1820282832" sldId="260"/>
            <ac:spMk id="9" creationId="{ACF98300-16FE-4A7B-9908-1805ACD547E5}"/>
          </ac:spMkLst>
        </pc:spChg>
        <pc:spChg chg="add">
          <ac:chgData name="Andreas Hagemann" userId="8c12e1b8-dddc-4fb6-abeb-ac6070a19688" providerId="ADAL" clId="{5D431D4A-4AD2-4CF5-9D2A-16D9FA6DBE3D}" dt="2020-06-25T12:00:16.963" v="787"/>
          <ac:spMkLst>
            <pc:docMk/>
            <pc:sldMk cId="1820282832" sldId="260"/>
            <ac:spMk id="10" creationId="{36C4739C-28C0-4F03-BEF9-753FA1D1357A}"/>
          </ac:spMkLst>
        </pc:spChg>
      </pc:sldChg>
      <pc:sldChg chg="addSp modSp add modAnim">
        <pc:chgData name="Andreas Hagemann" userId="8c12e1b8-dddc-4fb6-abeb-ac6070a19688" providerId="ADAL" clId="{5D431D4A-4AD2-4CF5-9D2A-16D9FA6DBE3D}" dt="2020-06-25T12:00:04.634" v="786"/>
        <pc:sldMkLst>
          <pc:docMk/>
          <pc:sldMk cId="1900610553" sldId="261"/>
        </pc:sldMkLst>
        <pc:spChg chg="mod">
          <ac:chgData name="Andreas Hagemann" userId="8c12e1b8-dddc-4fb6-abeb-ac6070a19688" providerId="ADAL" clId="{5D431D4A-4AD2-4CF5-9D2A-16D9FA6DBE3D}" dt="2020-06-25T11:24:43.857" v="467" actId="20577"/>
          <ac:spMkLst>
            <pc:docMk/>
            <pc:sldMk cId="1900610553" sldId="261"/>
            <ac:spMk id="5" creationId="{EE15DBC6-AE13-47E9-9EF7-CDA0146B3FCF}"/>
          </ac:spMkLst>
        </pc:spChg>
        <pc:spChg chg="add">
          <ac:chgData name="Andreas Hagemann" userId="8c12e1b8-dddc-4fb6-abeb-ac6070a19688" providerId="ADAL" clId="{5D431D4A-4AD2-4CF5-9D2A-16D9FA6DBE3D}" dt="2020-06-25T12:00:04.634" v="786"/>
          <ac:spMkLst>
            <pc:docMk/>
            <pc:sldMk cId="1900610553" sldId="261"/>
            <ac:spMk id="6" creationId="{6E7F5DF4-661E-47AD-83CE-4014CA8B65D1}"/>
          </ac:spMkLst>
        </pc:spChg>
        <pc:spChg chg="add">
          <ac:chgData name="Andreas Hagemann" userId="8c12e1b8-dddc-4fb6-abeb-ac6070a19688" providerId="ADAL" clId="{5D431D4A-4AD2-4CF5-9D2A-16D9FA6DBE3D}" dt="2020-06-25T12:00:04.634" v="786"/>
          <ac:spMkLst>
            <pc:docMk/>
            <pc:sldMk cId="1900610553" sldId="261"/>
            <ac:spMk id="7" creationId="{A74F21FF-A55F-4BC1-8AF2-BB5952AAF546}"/>
          </ac:spMkLst>
        </pc:spChg>
        <pc:spChg chg="mod">
          <ac:chgData name="Andreas Hagemann" userId="8c12e1b8-dddc-4fb6-abeb-ac6070a19688" providerId="ADAL" clId="{5D431D4A-4AD2-4CF5-9D2A-16D9FA6DBE3D}" dt="2020-06-25T11:24:50.993" v="486" actId="20577"/>
          <ac:spMkLst>
            <pc:docMk/>
            <pc:sldMk cId="1900610553" sldId="261"/>
            <ac:spMk id="8" creationId="{19C0A8F3-7532-4239-BC72-E261CE9FC668}"/>
          </ac:spMkLst>
        </pc:spChg>
        <pc:spChg chg="add">
          <ac:chgData name="Andreas Hagemann" userId="8c12e1b8-dddc-4fb6-abeb-ac6070a19688" providerId="ADAL" clId="{5D431D4A-4AD2-4CF5-9D2A-16D9FA6DBE3D}" dt="2020-06-25T12:00:04.634" v="786"/>
          <ac:spMkLst>
            <pc:docMk/>
            <pc:sldMk cId="1900610553" sldId="261"/>
            <ac:spMk id="9" creationId="{E5BFB723-1319-45A6-BE2D-A8E4D6FD6B5B}"/>
          </ac:spMkLst>
        </pc:spChg>
      </pc:sldChg>
      <pc:sldChg chg="addSp modSp add modAnim">
        <pc:chgData name="Andreas Hagemann" userId="8c12e1b8-dddc-4fb6-abeb-ac6070a19688" providerId="ADAL" clId="{5D431D4A-4AD2-4CF5-9D2A-16D9FA6DBE3D}" dt="2020-06-25T11:59:48.101" v="785"/>
        <pc:sldMkLst>
          <pc:docMk/>
          <pc:sldMk cId="2538587068" sldId="262"/>
        </pc:sldMkLst>
        <pc:spChg chg="mod">
          <ac:chgData name="Andreas Hagemann" userId="8c12e1b8-dddc-4fb6-abeb-ac6070a19688" providerId="ADAL" clId="{5D431D4A-4AD2-4CF5-9D2A-16D9FA6DBE3D}" dt="2020-06-25T11:24:13.995" v="424" actId="6549"/>
          <ac:spMkLst>
            <pc:docMk/>
            <pc:sldMk cId="2538587068" sldId="262"/>
            <ac:spMk id="5" creationId="{EE15DBC6-AE13-47E9-9EF7-CDA0146B3FCF}"/>
          </ac:spMkLst>
        </pc:spChg>
        <pc:spChg chg="add">
          <ac:chgData name="Andreas Hagemann" userId="8c12e1b8-dddc-4fb6-abeb-ac6070a19688" providerId="ADAL" clId="{5D431D4A-4AD2-4CF5-9D2A-16D9FA6DBE3D}" dt="2020-06-25T11:59:48.101" v="785"/>
          <ac:spMkLst>
            <pc:docMk/>
            <pc:sldMk cId="2538587068" sldId="262"/>
            <ac:spMk id="6" creationId="{60DAD2A5-8C51-4EB6-A730-31537B3802C5}"/>
          </ac:spMkLst>
        </pc:spChg>
        <pc:spChg chg="add">
          <ac:chgData name="Andreas Hagemann" userId="8c12e1b8-dddc-4fb6-abeb-ac6070a19688" providerId="ADAL" clId="{5D431D4A-4AD2-4CF5-9D2A-16D9FA6DBE3D}" dt="2020-06-25T11:59:48.101" v="785"/>
          <ac:spMkLst>
            <pc:docMk/>
            <pc:sldMk cId="2538587068" sldId="262"/>
            <ac:spMk id="7" creationId="{9BF03E0F-33A8-4AFA-9CEB-5BDE9BA4D424}"/>
          </ac:spMkLst>
        </pc:spChg>
        <pc:spChg chg="mod">
          <ac:chgData name="Andreas Hagemann" userId="8c12e1b8-dddc-4fb6-abeb-ac6070a19688" providerId="ADAL" clId="{5D431D4A-4AD2-4CF5-9D2A-16D9FA6DBE3D}" dt="2020-06-25T11:24:29.668" v="447" actId="20577"/>
          <ac:spMkLst>
            <pc:docMk/>
            <pc:sldMk cId="2538587068" sldId="262"/>
            <ac:spMk id="8" creationId="{19C0A8F3-7532-4239-BC72-E261CE9FC668}"/>
          </ac:spMkLst>
        </pc:spChg>
        <pc:spChg chg="add">
          <ac:chgData name="Andreas Hagemann" userId="8c12e1b8-dddc-4fb6-abeb-ac6070a19688" providerId="ADAL" clId="{5D431D4A-4AD2-4CF5-9D2A-16D9FA6DBE3D}" dt="2020-06-25T11:59:48.101" v="785"/>
          <ac:spMkLst>
            <pc:docMk/>
            <pc:sldMk cId="2538587068" sldId="262"/>
            <ac:spMk id="9" creationId="{7D27615D-465E-4DE9-94BF-16862967D685}"/>
          </ac:spMkLst>
        </pc:spChg>
        <pc:spChg chg="add">
          <ac:chgData name="Andreas Hagemann" userId="8c12e1b8-dddc-4fb6-abeb-ac6070a19688" providerId="ADAL" clId="{5D431D4A-4AD2-4CF5-9D2A-16D9FA6DBE3D}" dt="2020-06-25T11:59:48.101" v="785"/>
          <ac:spMkLst>
            <pc:docMk/>
            <pc:sldMk cId="2538587068" sldId="262"/>
            <ac:spMk id="10" creationId="{04F90F9A-3678-4767-B569-FEEF7F59D144}"/>
          </ac:spMkLst>
        </pc:spChg>
      </pc:sldChg>
      <pc:sldChg chg="add del">
        <pc:chgData name="Andreas Hagemann" userId="8c12e1b8-dddc-4fb6-abeb-ac6070a19688" providerId="ADAL" clId="{5D431D4A-4AD2-4CF5-9D2A-16D9FA6DBE3D}" dt="2020-06-25T11:37:05.857" v="524" actId="2696"/>
        <pc:sldMkLst>
          <pc:docMk/>
          <pc:sldMk cId="1266205091" sldId="263"/>
        </pc:sldMkLst>
      </pc:sldChg>
      <pc:sldChg chg="addSp delSp modSp add">
        <pc:chgData name="Andreas Hagemann" userId="8c12e1b8-dddc-4fb6-abeb-ac6070a19688" providerId="ADAL" clId="{5D431D4A-4AD2-4CF5-9D2A-16D9FA6DBE3D}" dt="2020-06-25T11:41:45.762" v="771" actId="122"/>
        <pc:sldMkLst>
          <pc:docMk/>
          <pc:sldMk cId="468350536" sldId="264"/>
        </pc:sldMkLst>
        <pc:spChg chg="mod">
          <ac:chgData name="Andreas Hagemann" userId="8c12e1b8-dddc-4fb6-abeb-ac6070a19688" providerId="ADAL" clId="{5D431D4A-4AD2-4CF5-9D2A-16D9FA6DBE3D}" dt="2020-06-25T11:38:44.111" v="585" actId="1076"/>
          <ac:spMkLst>
            <pc:docMk/>
            <pc:sldMk cId="468350536" sldId="264"/>
            <ac:spMk id="2" creationId="{52BAD9A2-5673-4920-A8B5-0D755F290E93}"/>
          </ac:spMkLst>
        </pc:spChg>
        <pc:spChg chg="del">
          <ac:chgData name="Andreas Hagemann" userId="8c12e1b8-dddc-4fb6-abeb-ac6070a19688" providerId="ADAL" clId="{5D431D4A-4AD2-4CF5-9D2A-16D9FA6DBE3D}" dt="2020-06-25T11:38:06.405" v="525" actId="931"/>
          <ac:spMkLst>
            <pc:docMk/>
            <pc:sldMk cId="468350536" sldId="264"/>
            <ac:spMk id="3" creationId="{3022836A-3286-4B2B-9D9E-24F6021CB9F8}"/>
          </ac:spMkLst>
        </pc:spChg>
        <pc:spChg chg="add mod">
          <ac:chgData name="Andreas Hagemann" userId="8c12e1b8-dddc-4fb6-abeb-ac6070a19688" providerId="ADAL" clId="{5D431D4A-4AD2-4CF5-9D2A-16D9FA6DBE3D}" dt="2020-06-25T11:41:13.445" v="758" actId="1076"/>
          <ac:spMkLst>
            <pc:docMk/>
            <pc:sldMk cId="468350536" sldId="264"/>
            <ac:spMk id="9" creationId="{26A8B6B4-5F57-49D4-A73C-0363E22AE160}"/>
          </ac:spMkLst>
        </pc:spChg>
        <pc:spChg chg="add mod">
          <ac:chgData name="Andreas Hagemann" userId="8c12e1b8-dddc-4fb6-abeb-ac6070a19688" providerId="ADAL" clId="{5D431D4A-4AD2-4CF5-9D2A-16D9FA6DBE3D}" dt="2020-06-25T11:41:45.762" v="771" actId="122"/>
          <ac:spMkLst>
            <pc:docMk/>
            <pc:sldMk cId="468350536" sldId="264"/>
            <ac:spMk id="10" creationId="{AF861AB1-A770-42CD-B60A-D3B257F377DA}"/>
          </ac:spMkLst>
        </pc:spChg>
        <pc:picChg chg="add mod ord">
          <ac:chgData name="Andreas Hagemann" userId="8c12e1b8-dddc-4fb6-abeb-ac6070a19688" providerId="ADAL" clId="{5D431D4A-4AD2-4CF5-9D2A-16D9FA6DBE3D}" dt="2020-06-25T11:38:10.122" v="528" actId="167"/>
          <ac:picMkLst>
            <pc:docMk/>
            <pc:sldMk cId="468350536" sldId="264"/>
            <ac:picMk id="8" creationId="{05E27CD8-25E6-4E11-ABF3-EB43D2330EC8}"/>
          </ac:picMkLst>
        </pc:picChg>
      </pc:sldChg>
      <pc:sldChg chg="add del">
        <pc:chgData name="Andreas Hagemann" userId="8c12e1b8-dddc-4fb6-abeb-ac6070a19688" providerId="ADAL" clId="{5D431D4A-4AD2-4CF5-9D2A-16D9FA6DBE3D}" dt="2020-06-25T11:50:12.354" v="783" actId="2696"/>
        <pc:sldMkLst>
          <pc:docMk/>
          <pc:sldMk cId="3025896039" sldId="265"/>
        </pc:sldMkLst>
      </pc:sldChg>
      <pc:sldChg chg="addSp modSp add del">
        <pc:chgData name="Andreas Hagemann" userId="8c12e1b8-dddc-4fb6-abeb-ac6070a19688" providerId="ADAL" clId="{5D431D4A-4AD2-4CF5-9D2A-16D9FA6DBE3D}" dt="2020-06-25T11:50:10.495" v="782" actId="2696"/>
        <pc:sldMkLst>
          <pc:docMk/>
          <pc:sldMk cId="3663447305" sldId="266"/>
        </pc:sldMkLst>
        <pc:picChg chg="add mod">
          <ac:chgData name="Andreas Hagemann" userId="8c12e1b8-dddc-4fb6-abeb-ac6070a19688" providerId="ADAL" clId="{5D431D4A-4AD2-4CF5-9D2A-16D9FA6DBE3D}" dt="2020-06-25T11:46:23.057" v="781" actId="962"/>
          <ac:picMkLst>
            <pc:docMk/>
            <pc:sldMk cId="3663447305" sldId="266"/>
            <ac:picMk id="5" creationId="{72F9D140-1620-4DA5-A7E3-CD1C7D2577BF}"/>
          </ac:picMkLst>
        </pc:picChg>
      </pc:sldChg>
    </pc:docChg>
  </pc:docChgLst>
  <pc:docChgLst>
    <pc:chgData name="Andreas Hagemann" userId="8c12e1b8-dddc-4fb6-abeb-ac6070a19688" providerId="ADAL" clId="{80972541-F9A3-44DA-BF84-B86A6E5C3F05}"/>
    <pc:docChg chg="undo custSel addSld delSld modSld sldOrd">
      <pc:chgData name="Andreas Hagemann" userId="8c12e1b8-dddc-4fb6-abeb-ac6070a19688" providerId="ADAL" clId="{80972541-F9A3-44DA-BF84-B86A6E5C3F05}" dt="2020-07-08T08:24:39.788" v="1142" actId="1076"/>
      <pc:docMkLst>
        <pc:docMk/>
      </pc:docMkLst>
      <pc:sldChg chg="del">
        <pc:chgData name="Andreas Hagemann" userId="8c12e1b8-dddc-4fb6-abeb-ac6070a19688" providerId="ADAL" clId="{80972541-F9A3-44DA-BF84-B86A6E5C3F05}" dt="2020-06-26T06:48:11.423" v="1" actId="2696"/>
        <pc:sldMkLst>
          <pc:docMk/>
          <pc:sldMk cId="426424592" sldId="256"/>
        </pc:sldMkLst>
      </pc:sldChg>
      <pc:sldChg chg="addSp delSp modAnim">
        <pc:chgData name="Andreas Hagemann" userId="8c12e1b8-dddc-4fb6-abeb-ac6070a19688" providerId="ADAL" clId="{80972541-F9A3-44DA-BF84-B86A6E5C3F05}" dt="2020-07-08T08:10:34.733" v="1095"/>
        <pc:sldMkLst>
          <pc:docMk/>
          <pc:sldMk cId="1955138923" sldId="258"/>
        </pc:sldMkLst>
        <pc:picChg chg="add del">
          <ac:chgData name="Andreas Hagemann" userId="8c12e1b8-dddc-4fb6-abeb-ac6070a19688" providerId="ADAL" clId="{80972541-F9A3-44DA-BF84-B86A6E5C3F05}" dt="2020-07-07T12:05:06.346" v="206"/>
          <ac:picMkLst>
            <pc:docMk/>
            <pc:sldMk cId="1955138923" sldId="258"/>
            <ac:picMk id="17" creationId="{8689F605-93BC-490C-80F8-FDE8A5BB8195}"/>
          </ac:picMkLst>
        </pc:picChg>
      </pc:sldChg>
      <pc:sldChg chg="addSp delSp modSp modAnim">
        <pc:chgData name="Andreas Hagemann" userId="8c12e1b8-dddc-4fb6-abeb-ac6070a19688" providerId="ADAL" clId="{80972541-F9A3-44DA-BF84-B86A6E5C3F05}" dt="2020-07-08T08:24:39.788" v="1142" actId="1076"/>
        <pc:sldMkLst>
          <pc:docMk/>
          <pc:sldMk cId="2549480002" sldId="259"/>
        </pc:sldMkLst>
        <pc:spChg chg="add del">
          <ac:chgData name="Andreas Hagemann" userId="8c12e1b8-dddc-4fb6-abeb-ac6070a19688" providerId="ADAL" clId="{80972541-F9A3-44DA-BF84-B86A6E5C3F05}" dt="2020-07-07T08:59:48.478" v="26"/>
          <ac:spMkLst>
            <pc:docMk/>
            <pc:sldMk cId="2549480002" sldId="259"/>
            <ac:spMk id="4" creationId="{D88474A9-3F09-4EA6-A5D0-D37D18E24FBF}"/>
          </ac:spMkLst>
        </pc:spChg>
        <pc:spChg chg="mod">
          <ac:chgData name="Andreas Hagemann" userId="8c12e1b8-dddc-4fb6-abeb-ac6070a19688" providerId="ADAL" clId="{80972541-F9A3-44DA-BF84-B86A6E5C3F05}" dt="2020-07-07T12:18:05.949" v="245" actId="20577"/>
          <ac:spMkLst>
            <pc:docMk/>
            <pc:sldMk cId="2549480002" sldId="259"/>
            <ac:spMk id="5" creationId="{EE15DBC6-AE13-47E9-9EF7-CDA0146B3FCF}"/>
          </ac:spMkLst>
        </pc:spChg>
        <pc:spChg chg="mod">
          <ac:chgData name="Andreas Hagemann" userId="8c12e1b8-dddc-4fb6-abeb-ac6070a19688" providerId="ADAL" clId="{80972541-F9A3-44DA-BF84-B86A6E5C3F05}" dt="2020-07-08T08:07:28.910" v="915" actId="1038"/>
          <ac:spMkLst>
            <pc:docMk/>
            <pc:sldMk cId="2549480002" sldId="259"/>
            <ac:spMk id="11" creationId="{35ACD3A5-952E-43EB-AE92-DC003B4FFFEC}"/>
          </ac:spMkLst>
        </pc:spChg>
        <pc:spChg chg="mod">
          <ac:chgData name="Andreas Hagemann" userId="8c12e1b8-dddc-4fb6-abeb-ac6070a19688" providerId="ADAL" clId="{80972541-F9A3-44DA-BF84-B86A6E5C3F05}" dt="2020-07-08T08:07:06.987" v="880" actId="1035"/>
          <ac:spMkLst>
            <pc:docMk/>
            <pc:sldMk cId="2549480002" sldId="259"/>
            <ac:spMk id="12" creationId="{BC1C5301-EDC6-4B0A-A9B9-4ECEB7FBB74C}"/>
          </ac:spMkLst>
        </pc:spChg>
        <pc:spChg chg="mod">
          <ac:chgData name="Andreas Hagemann" userId="8c12e1b8-dddc-4fb6-abeb-ac6070a19688" providerId="ADAL" clId="{80972541-F9A3-44DA-BF84-B86A6E5C3F05}" dt="2020-07-08T08:07:41.100" v="957" actId="1038"/>
          <ac:spMkLst>
            <pc:docMk/>
            <pc:sldMk cId="2549480002" sldId="259"/>
            <ac:spMk id="13" creationId="{FAEBDF3B-2422-4652-A3F4-10755C343A17}"/>
          </ac:spMkLst>
        </pc:spChg>
        <pc:spChg chg="mod">
          <ac:chgData name="Andreas Hagemann" userId="8c12e1b8-dddc-4fb6-abeb-ac6070a19688" providerId="ADAL" clId="{80972541-F9A3-44DA-BF84-B86A6E5C3F05}" dt="2020-07-08T08:08:17.233" v="1008" actId="1035"/>
          <ac:spMkLst>
            <pc:docMk/>
            <pc:sldMk cId="2549480002" sldId="259"/>
            <ac:spMk id="14" creationId="{06BF60FA-99EE-4120-A80E-AC60F4A618BE}"/>
          </ac:spMkLst>
        </pc:spChg>
        <pc:spChg chg="mod">
          <ac:chgData name="Andreas Hagemann" userId="8c12e1b8-dddc-4fb6-abeb-ac6070a19688" providerId="ADAL" clId="{80972541-F9A3-44DA-BF84-B86A6E5C3F05}" dt="2020-07-08T08:24:39.788" v="1142" actId="1076"/>
          <ac:spMkLst>
            <pc:docMk/>
            <pc:sldMk cId="2549480002" sldId="259"/>
            <ac:spMk id="15" creationId="{9FC1A4CB-7A39-4E4A-A112-A88652454FA9}"/>
          </ac:spMkLst>
        </pc:spChg>
        <pc:picChg chg="add del mod">
          <ac:chgData name="Andreas Hagemann" userId="8c12e1b8-dddc-4fb6-abeb-ac6070a19688" providerId="ADAL" clId="{80972541-F9A3-44DA-BF84-B86A6E5C3F05}" dt="2020-07-07T08:58:53.923" v="6"/>
          <ac:picMkLst>
            <pc:docMk/>
            <pc:sldMk cId="2549480002" sldId="259"/>
            <ac:picMk id="3" creationId="{962E25E2-C0DF-4F3E-A326-0E1456435E1A}"/>
          </ac:picMkLst>
        </pc:picChg>
        <pc:picChg chg="add del mod">
          <ac:chgData name="Andreas Hagemann" userId="8c12e1b8-dddc-4fb6-abeb-ac6070a19688" providerId="ADAL" clId="{80972541-F9A3-44DA-BF84-B86A6E5C3F05}" dt="2020-07-07T08:59:04.836" v="13"/>
          <ac:picMkLst>
            <pc:docMk/>
            <pc:sldMk cId="2549480002" sldId="259"/>
            <ac:picMk id="7" creationId="{0BFEA617-A520-4579-B242-C474B3E68D58}"/>
          </ac:picMkLst>
        </pc:picChg>
        <pc:picChg chg="add del mod">
          <ac:chgData name="Andreas Hagemann" userId="8c12e1b8-dddc-4fb6-abeb-ac6070a19688" providerId="ADAL" clId="{80972541-F9A3-44DA-BF84-B86A6E5C3F05}" dt="2020-07-07T08:59:48.478" v="26"/>
          <ac:picMkLst>
            <pc:docMk/>
            <pc:sldMk cId="2549480002" sldId="259"/>
            <ac:picMk id="10" creationId="{7BB76FC1-C044-4003-9FA4-D0AB102C00ED}"/>
          </ac:picMkLst>
        </pc:picChg>
        <pc:picChg chg="add mod">
          <ac:chgData name="Andreas Hagemann" userId="8c12e1b8-dddc-4fb6-abeb-ac6070a19688" providerId="ADAL" clId="{80972541-F9A3-44DA-BF84-B86A6E5C3F05}" dt="2020-07-08T08:07:28.910" v="915" actId="1038"/>
          <ac:picMkLst>
            <pc:docMk/>
            <pc:sldMk cId="2549480002" sldId="259"/>
            <ac:picMk id="16" creationId="{B398FD75-2409-4A92-B774-EBF8A1FF495D}"/>
          </ac:picMkLst>
        </pc:picChg>
        <pc:picChg chg="add mod">
          <ac:chgData name="Andreas Hagemann" userId="8c12e1b8-dddc-4fb6-abeb-ac6070a19688" providerId="ADAL" clId="{80972541-F9A3-44DA-BF84-B86A6E5C3F05}" dt="2020-07-08T08:07:41.100" v="957" actId="1038"/>
          <ac:picMkLst>
            <pc:docMk/>
            <pc:sldMk cId="2549480002" sldId="259"/>
            <ac:picMk id="17" creationId="{81D24A20-4994-4231-A4DA-A88A972D59A8}"/>
          </ac:picMkLst>
        </pc:picChg>
        <pc:picChg chg="add mod">
          <ac:chgData name="Andreas Hagemann" userId="8c12e1b8-dddc-4fb6-abeb-ac6070a19688" providerId="ADAL" clId="{80972541-F9A3-44DA-BF84-B86A6E5C3F05}" dt="2020-07-08T08:08:17.233" v="1008" actId="1035"/>
          <ac:picMkLst>
            <pc:docMk/>
            <pc:sldMk cId="2549480002" sldId="259"/>
            <ac:picMk id="18" creationId="{337BA62E-6576-4B65-A54F-C9C94B02E9F1}"/>
          </ac:picMkLst>
        </pc:picChg>
        <pc:picChg chg="add mod">
          <ac:chgData name="Andreas Hagemann" userId="8c12e1b8-dddc-4fb6-abeb-ac6070a19688" providerId="ADAL" clId="{80972541-F9A3-44DA-BF84-B86A6E5C3F05}" dt="2020-07-08T08:08:17.233" v="1008" actId="1035"/>
          <ac:picMkLst>
            <pc:docMk/>
            <pc:sldMk cId="2549480002" sldId="259"/>
            <ac:picMk id="19" creationId="{4D256332-61A6-414F-8558-A03F7CFA141E}"/>
          </ac:picMkLst>
        </pc:picChg>
        <pc:picChg chg="add mod">
          <ac:chgData name="Andreas Hagemann" userId="8c12e1b8-dddc-4fb6-abeb-ac6070a19688" providerId="ADAL" clId="{80972541-F9A3-44DA-BF84-B86A6E5C3F05}" dt="2020-07-08T08:07:06.987" v="880" actId="1035"/>
          <ac:picMkLst>
            <pc:docMk/>
            <pc:sldMk cId="2549480002" sldId="259"/>
            <ac:picMk id="20" creationId="{DDC2B0F2-39DD-48E2-BAA4-BEABF1B0AFA7}"/>
          </ac:picMkLst>
        </pc:picChg>
        <pc:picChg chg="add mod">
          <ac:chgData name="Andreas Hagemann" userId="8c12e1b8-dddc-4fb6-abeb-ac6070a19688" providerId="ADAL" clId="{80972541-F9A3-44DA-BF84-B86A6E5C3F05}" dt="2020-07-07T12:18:28.256" v="246" actId="1076"/>
          <ac:picMkLst>
            <pc:docMk/>
            <pc:sldMk cId="2549480002" sldId="259"/>
            <ac:picMk id="21" creationId="{9527059D-93A5-408E-B2C0-2CE61E566F28}"/>
          </ac:picMkLst>
        </pc:picChg>
      </pc:sldChg>
      <pc:sldChg chg="addSp delSp modSp modAnim">
        <pc:chgData name="Andreas Hagemann" userId="8c12e1b8-dddc-4fb6-abeb-ac6070a19688" providerId="ADAL" clId="{80972541-F9A3-44DA-BF84-B86A6E5C3F05}" dt="2020-07-08T08:16:40.708" v="1131"/>
        <pc:sldMkLst>
          <pc:docMk/>
          <pc:sldMk cId="1820282832" sldId="260"/>
        </pc:sldMkLst>
        <pc:spChg chg="mod">
          <ac:chgData name="Andreas Hagemann" userId="8c12e1b8-dddc-4fb6-abeb-ac6070a19688" providerId="ADAL" clId="{80972541-F9A3-44DA-BF84-B86A6E5C3F05}" dt="2020-07-07T12:20:11.177" v="272" actId="20577"/>
          <ac:spMkLst>
            <pc:docMk/>
            <pc:sldMk cId="1820282832" sldId="260"/>
            <ac:spMk id="5" creationId="{EE15DBC6-AE13-47E9-9EF7-CDA0146B3FCF}"/>
          </ac:spMkLst>
        </pc:spChg>
        <pc:spChg chg="mod">
          <ac:chgData name="Andreas Hagemann" userId="8c12e1b8-dddc-4fb6-abeb-ac6070a19688" providerId="ADAL" clId="{80972541-F9A3-44DA-BF84-B86A6E5C3F05}" dt="2020-07-08T08:09:08.601" v="1091" actId="1038"/>
          <ac:spMkLst>
            <pc:docMk/>
            <pc:sldMk cId="1820282832" sldId="260"/>
            <ac:spMk id="6" creationId="{16B7AAAF-C88F-4C83-B7AD-DFA5636EB7DB}"/>
          </ac:spMkLst>
        </pc:spChg>
        <pc:spChg chg="mod">
          <ac:chgData name="Andreas Hagemann" userId="8c12e1b8-dddc-4fb6-abeb-ac6070a19688" providerId="ADAL" clId="{80972541-F9A3-44DA-BF84-B86A6E5C3F05}" dt="2020-07-08T08:16:35.786" v="1130" actId="20577"/>
          <ac:spMkLst>
            <pc:docMk/>
            <pc:sldMk cId="1820282832" sldId="260"/>
            <ac:spMk id="7" creationId="{9D028194-7D08-4B20-A171-21EF36B1A28F}"/>
          </ac:spMkLst>
        </pc:spChg>
        <pc:spChg chg="mod">
          <ac:chgData name="Andreas Hagemann" userId="8c12e1b8-dddc-4fb6-abeb-ac6070a19688" providerId="ADAL" clId="{80972541-F9A3-44DA-BF84-B86A6E5C3F05}" dt="2020-07-08T08:16:40.708" v="1131"/>
          <ac:spMkLst>
            <pc:docMk/>
            <pc:sldMk cId="1820282832" sldId="260"/>
            <ac:spMk id="9" creationId="{ACF98300-16FE-4A7B-9908-1805ACD547E5}"/>
          </ac:spMkLst>
        </pc:spChg>
        <pc:spChg chg="mod">
          <ac:chgData name="Andreas Hagemann" userId="8c12e1b8-dddc-4fb6-abeb-ac6070a19688" providerId="ADAL" clId="{80972541-F9A3-44DA-BF84-B86A6E5C3F05}" dt="2020-07-08T08:09:00.250" v="1072" actId="1038"/>
          <ac:spMkLst>
            <pc:docMk/>
            <pc:sldMk cId="1820282832" sldId="260"/>
            <ac:spMk id="10" creationId="{36C4739C-28C0-4F03-BEF9-753FA1D1357A}"/>
          </ac:spMkLst>
        </pc:spChg>
        <pc:picChg chg="add del mod">
          <ac:chgData name="Andreas Hagemann" userId="8c12e1b8-dddc-4fb6-abeb-ac6070a19688" providerId="ADAL" clId="{80972541-F9A3-44DA-BF84-B86A6E5C3F05}" dt="2020-07-08T07:36:16.883" v="346" actId="478"/>
          <ac:picMkLst>
            <pc:docMk/>
            <pc:sldMk cId="1820282832" sldId="260"/>
            <ac:picMk id="11" creationId="{C3D6213F-7AFC-42CE-8E81-C5EC084AB01F}"/>
          </ac:picMkLst>
        </pc:picChg>
        <pc:picChg chg="add mod">
          <ac:chgData name="Andreas Hagemann" userId="8c12e1b8-dddc-4fb6-abeb-ac6070a19688" providerId="ADAL" clId="{80972541-F9A3-44DA-BF84-B86A6E5C3F05}" dt="2020-07-07T12:20:17.850" v="274" actId="1076"/>
          <ac:picMkLst>
            <pc:docMk/>
            <pc:sldMk cId="1820282832" sldId="260"/>
            <ac:picMk id="12" creationId="{ED716F14-1021-410F-896C-1D5AB1FF1433}"/>
          </ac:picMkLst>
        </pc:picChg>
        <pc:picChg chg="add mod">
          <ac:chgData name="Andreas Hagemann" userId="8c12e1b8-dddc-4fb6-abeb-ac6070a19688" providerId="ADAL" clId="{80972541-F9A3-44DA-BF84-B86A6E5C3F05}" dt="2020-07-08T08:09:08.601" v="1091" actId="1038"/>
          <ac:picMkLst>
            <pc:docMk/>
            <pc:sldMk cId="1820282832" sldId="260"/>
            <ac:picMk id="1026" creationId="{99D384F0-C66D-4593-B4C9-3101812EA366}"/>
          </ac:picMkLst>
        </pc:picChg>
        <pc:picChg chg="add mod">
          <ac:chgData name="Andreas Hagemann" userId="8c12e1b8-dddc-4fb6-abeb-ac6070a19688" providerId="ADAL" clId="{80972541-F9A3-44DA-BF84-B86A6E5C3F05}" dt="2020-07-08T08:09:08.601" v="1091" actId="1038"/>
          <ac:picMkLst>
            <pc:docMk/>
            <pc:sldMk cId="1820282832" sldId="260"/>
            <ac:picMk id="1028" creationId="{0FA347EB-A289-46D0-89C9-DB547EE6E4A0}"/>
          </ac:picMkLst>
        </pc:picChg>
        <pc:picChg chg="add del mod">
          <ac:chgData name="Andreas Hagemann" userId="8c12e1b8-dddc-4fb6-abeb-ac6070a19688" providerId="ADAL" clId="{80972541-F9A3-44DA-BF84-B86A6E5C3F05}" dt="2020-07-08T07:40:24.525" v="375" actId="478"/>
          <ac:picMkLst>
            <pc:docMk/>
            <pc:sldMk cId="1820282832" sldId="260"/>
            <ac:picMk id="1030" creationId="{3181BF2D-5B29-47BC-819F-8904DBE08F0A}"/>
          </ac:picMkLst>
        </pc:picChg>
        <pc:picChg chg="add mod">
          <ac:chgData name="Andreas Hagemann" userId="8c12e1b8-dddc-4fb6-abeb-ac6070a19688" providerId="ADAL" clId="{80972541-F9A3-44DA-BF84-B86A6E5C3F05}" dt="2020-07-08T08:09:00.250" v="1072" actId="1038"/>
          <ac:picMkLst>
            <pc:docMk/>
            <pc:sldMk cId="1820282832" sldId="260"/>
            <ac:picMk id="1032" creationId="{EFACFCC6-4D2A-468B-937F-267A8BAC789F}"/>
          </ac:picMkLst>
        </pc:picChg>
        <pc:picChg chg="add mod">
          <ac:chgData name="Andreas Hagemann" userId="8c12e1b8-dddc-4fb6-abeb-ac6070a19688" providerId="ADAL" clId="{80972541-F9A3-44DA-BF84-B86A6E5C3F05}" dt="2020-07-08T08:09:00.250" v="1072" actId="1038"/>
          <ac:picMkLst>
            <pc:docMk/>
            <pc:sldMk cId="1820282832" sldId="260"/>
            <ac:picMk id="1034" creationId="{C5DEE8E5-E323-4436-8429-A5165E0A6B26}"/>
          </ac:picMkLst>
        </pc:picChg>
      </pc:sldChg>
      <pc:sldChg chg="addSp modSp ord modAnim">
        <pc:chgData name="Andreas Hagemann" userId="8c12e1b8-dddc-4fb6-abeb-ac6070a19688" providerId="ADAL" clId="{80972541-F9A3-44DA-BF84-B86A6E5C3F05}" dt="2020-07-08T08:12:43.003" v="1116"/>
        <pc:sldMkLst>
          <pc:docMk/>
          <pc:sldMk cId="1900610553" sldId="261"/>
        </pc:sldMkLst>
        <pc:spChg chg="mod">
          <ac:chgData name="Andreas Hagemann" userId="8c12e1b8-dddc-4fb6-abeb-ac6070a19688" providerId="ADAL" clId="{80972541-F9A3-44DA-BF84-B86A6E5C3F05}" dt="2020-07-07T12:17:54.689" v="240" actId="20577"/>
          <ac:spMkLst>
            <pc:docMk/>
            <pc:sldMk cId="1900610553" sldId="261"/>
            <ac:spMk id="5" creationId="{EE15DBC6-AE13-47E9-9EF7-CDA0146B3FCF}"/>
          </ac:spMkLst>
        </pc:spChg>
        <pc:spChg chg="mod">
          <ac:chgData name="Andreas Hagemann" userId="8c12e1b8-dddc-4fb6-abeb-ac6070a19688" providerId="ADAL" clId="{80972541-F9A3-44DA-BF84-B86A6E5C3F05}" dt="2020-07-08T08:05:34.251" v="843" actId="1038"/>
          <ac:spMkLst>
            <pc:docMk/>
            <pc:sldMk cId="1900610553" sldId="261"/>
            <ac:spMk id="6" creationId="{6E7F5DF4-661E-47AD-83CE-4014CA8B65D1}"/>
          </ac:spMkLst>
        </pc:spChg>
        <pc:spChg chg="mod">
          <ac:chgData name="Andreas Hagemann" userId="8c12e1b8-dddc-4fb6-abeb-ac6070a19688" providerId="ADAL" clId="{80972541-F9A3-44DA-BF84-B86A6E5C3F05}" dt="2020-07-08T08:05:14.622" v="803" actId="1038"/>
          <ac:spMkLst>
            <pc:docMk/>
            <pc:sldMk cId="1900610553" sldId="261"/>
            <ac:spMk id="7" creationId="{A74F21FF-A55F-4BC1-8AF2-BB5952AAF546}"/>
          </ac:spMkLst>
        </pc:spChg>
        <pc:spChg chg="mod">
          <ac:chgData name="Andreas Hagemann" userId="8c12e1b8-dddc-4fb6-abeb-ac6070a19688" providerId="ADAL" clId="{80972541-F9A3-44DA-BF84-B86A6E5C3F05}" dt="2020-07-08T08:06:08.859" v="853" actId="1036"/>
          <ac:spMkLst>
            <pc:docMk/>
            <pc:sldMk cId="1900610553" sldId="261"/>
            <ac:spMk id="9" creationId="{E5BFB723-1319-45A6-BE2D-A8E4D6FD6B5B}"/>
          </ac:spMkLst>
        </pc:spChg>
        <pc:spChg chg="add mod">
          <ac:chgData name="Andreas Hagemann" userId="8c12e1b8-dddc-4fb6-abeb-ac6070a19688" providerId="ADAL" clId="{80972541-F9A3-44DA-BF84-B86A6E5C3F05}" dt="2020-07-08T08:06:08.859" v="853" actId="1036"/>
          <ac:spMkLst>
            <pc:docMk/>
            <pc:sldMk cId="1900610553" sldId="261"/>
            <ac:spMk id="12" creationId="{63FFD38B-DA7C-4BFC-BC46-70C734B36B85}"/>
          </ac:spMkLst>
        </pc:spChg>
        <pc:picChg chg="add mod">
          <ac:chgData name="Andreas Hagemann" userId="8c12e1b8-dddc-4fb6-abeb-ac6070a19688" providerId="ADAL" clId="{80972541-F9A3-44DA-BF84-B86A6E5C3F05}" dt="2020-07-08T08:05:34.251" v="843" actId="1038"/>
          <ac:picMkLst>
            <pc:docMk/>
            <pc:sldMk cId="1900610553" sldId="261"/>
            <ac:picMk id="10" creationId="{84CBC01F-280E-4535-90D6-0BAFF222076B}"/>
          </ac:picMkLst>
        </pc:picChg>
        <pc:picChg chg="add mod">
          <ac:chgData name="Andreas Hagemann" userId="8c12e1b8-dddc-4fb6-abeb-ac6070a19688" providerId="ADAL" clId="{80972541-F9A3-44DA-BF84-B86A6E5C3F05}" dt="2020-07-08T08:05:14.622" v="803" actId="1038"/>
          <ac:picMkLst>
            <pc:docMk/>
            <pc:sldMk cId="1900610553" sldId="261"/>
            <ac:picMk id="11" creationId="{3C79A65B-9B35-4DCD-8F4A-02ABA25A7922}"/>
          </ac:picMkLst>
        </pc:picChg>
        <pc:picChg chg="add mod">
          <ac:chgData name="Andreas Hagemann" userId="8c12e1b8-dddc-4fb6-abeb-ac6070a19688" providerId="ADAL" clId="{80972541-F9A3-44DA-BF84-B86A6E5C3F05}" dt="2020-07-08T08:06:08.859" v="853" actId="1036"/>
          <ac:picMkLst>
            <pc:docMk/>
            <pc:sldMk cId="1900610553" sldId="261"/>
            <ac:picMk id="13" creationId="{67F2944B-A9D0-491C-8E16-2D00E0AA3037}"/>
          </ac:picMkLst>
        </pc:picChg>
        <pc:picChg chg="add mod">
          <ac:chgData name="Andreas Hagemann" userId="8c12e1b8-dddc-4fb6-abeb-ac6070a19688" providerId="ADAL" clId="{80972541-F9A3-44DA-BF84-B86A6E5C3F05}" dt="2020-07-08T08:06:08.859" v="853" actId="1036"/>
          <ac:picMkLst>
            <pc:docMk/>
            <pc:sldMk cId="1900610553" sldId="261"/>
            <ac:picMk id="14" creationId="{66E4FCF3-5718-42AE-9BB1-0A0529E06FCB}"/>
          </ac:picMkLst>
        </pc:picChg>
        <pc:picChg chg="add mod">
          <ac:chgData name="Andreas Hagemann" userId="8c12e1b8-dddc-4fb6-abeb-ac6070a19688" providerId="ADAL" clId="{80972541-F9A3-44DA-BF84-B86A6E5C3F05}" dt="2020-07-07T12:20:04.393" v="268" actId="1038"/>
          <ac:picMkLst>
            <pc:docMk/>
            <pc:sldMk cId="1900610553" sldId="261"/>
            <ac:picMk id="15" creationId="{F501440F-F0C0-444C-986D-52530C025A35}"/>
          </ac:picMkLst>
        </pc:picChg>
      </pc:sldChg>
      <pc:sldChg chg="addSp modSp modAnim">
        <pc:chgData name="Andreas Hagemann" userId="8c12e1b8-dddc-4fb6-abeb-ac6070a19688" providerId="ADAL" clId="{80972541-F9A3-44DA-BF84-B86A6E5C3F05}" dt="2020-07-08T08:12:07.228" v="1111"/>
        <pc:sldMkLst>
          <pc:docMk/>
          <pc:sldMk cId="2538587068" sldId="262"/>
        </pc:sldMkLst>
        <pc:spChg chg="mod">
          <ac:chgData name="Andreas Hagemann" userId="8c12e1b8-dddc-4fb6-abeb-ac6070a19688" providerId="ADAL" clId="{80972541-F9A3-44DA-BF84-B86A6E5C3F05}" dt="2020-07-07T12:19:29.227" v="263" actId="20577"/>
          <ac:spMkLst>
            <pc:docMk/>
            <pc:sldMk cId="2538587068" sldId="262"/>
            <ac:spMk id="5" creationId="{EE15DBC6-AE13-47E9-9EF7-CDA0146B3FCF}"/>
          </ac:spMkLst>
        </pc:spChg>
        <pc:spChg chg="mod">
          <ac:chgData name="Andreas Hagemann" userId="8c12e1b8-dddc-4fb6-abeb-ac6070a19688" providerId="ADAL" clId="{80972541-F9A3-44DA-BF84-B86A6E5C3F05}" dt="2020-07-08T08:06:53.805" v="875" actId="1035"/>
          <ac:spMkLst>
            <pc:docMk/>
            <pc:sldMk cId="2538587068" sldId="262"/>
            <ac:spMk id="6" creationId="{60DAD2A5-8C51-4EB6-A730-31537B3802C5}"/>
          </ac:spMkLst>
        </pc:spChg>
        <pc:spChg chg="mod">
          <ac:chgData name="Andreas Hagemann" userId="8c12e1b8-dddc-4fb6-abeb-ac6070a19688" providerId="ADAL" clId="{80972541-F9A3-44DA-BF84-B86A6E5C3F05}" dt="2020-07-08T08:06:53.805" v="875" actId="1035"/>
          <ac:spMkLst>
            <pc:docMk/>
            <pc:sldMk cId="2538587068" sldId="262"/>
            <ac:spMk id="7" creationId="{9BF03E0F-33A8-4AFA-9CEB-5BDE9BA4D424}"/>
          </ac:spMkLst>
        </pc:spChg>
        <pc:spChg chg="mod">
          <ac:chgData name="Andreas Hagemann" userId="8c12e1b8-dddc-4fb6-abeb-ac6070a19688" providerId="ADAL" clId="{80972541-F9A3-44DA-BF84-B86A6E5C3F05}" dt="2020-07-08T07:54:34.023" v="636" actId="20577"/>
          <ac:spMkLst>
            <pc:docMk/>
            <pc:sldMk cId="2538587068" sldId="262"/>
            <ac:spMk id="8" creationId="{19C0A8F3-7532-4239-BC72-E261CE9FC668}"/>
          </ac:spMkLst>
        </pc:spChg>
        <pc:spChg chg="mod">
          <ac:chgData name="Andreas Hagemann" userId="8c12e1b8-dddc-4fb6-abeb-ac6070a19688" providerId="ADAL" clId="{80972541-F9A3-44DA-BF84-B86A6E5C3F05}" dt="2020-07-08T08:06:23.471" v="872" actId="1035"/>
          <ac:spMkLst>
            <pc:docMk/>
            <pc:sldMk cId="2538587068" sldId="262"/>
            <ac:spMk id="9" creationId="{7D27615D-465E-4DE9-94BF-16862967D685}"/>
          </ac:spMkLst>
        </pc:spChg>
        <pc:spChg chg="mod">
          <ac:chgData name="Andreas Hagemann" userId="8c12e1b8-dddc-4fb6-abeb-ac6070a19688" providerId="ADAL" clId="{80972541-F9A3-44DA-BF84-B86A6E5C3F05}" dt="2020-07-08T08:06:23.471" v="872" actId="1035"/>
          <ac:spMkLst>
            <pc:docMk/>
            <pc:sldMk cId="2538587068" sldId="262"/>
            <ac:spMk id="10" creationId="{04F90F9A-3678-4767-B569-FEEF7F59D144}"/>
          </ac:spMkLst>
        </pc:spChg>
        <pc:picChg chg="add mod">
          <ac:chgData name="Andreas Hagemann" userId="8c12e1b8-dddc-4fb6-abeb-ac6070a19688" providerId="ADAL" clId="{80972541-F9A3-44DA-BF84-B86A6E5C3F05}" dt="2020-07-08T08:06:53.805" v="875" actId="1035"/>
          <ac:picMkLst>
            <pc:docMk/>
            <pc:sldMk cId="2538587068" sldId="262"/>
            <ac:picMk id="11" creationId="{34F4FB4F-C2E1-4E90-BF46-DCCDA5E3291A}"/>
          </ac:picMkLst>
        </pc:picChg>
        <pc:picChg chg="add mod">
          <ac:chgData name="Andreas Hagemann" userId="8c12e1b8-dddc-4fb6-abeb-ac6070a19688" providerId="ADAL" clId="{80972541-F9A3-44DA-BF84-B86A6E5C3F05}" dt="2020-07-08T08:06:23.471" v="872" actId="1035"/>
          <ac:picMkLst>
            <pc:docMk/>
            <pc:sldMk cId="2538587068" sldId="262"/>
            <ac:picMk id="12" creationId="{68A00969-76A7-4161-9500-87B4C23EE58F}"/>
          </ac:picMkLst>
        </pc:picChg>
        <pc:picChg chg="add mod">
          <ac:chgData name="Andreas Hagemann" userId="8c12e1b8-dddc-4fb6-abeb-ac6070a19688" providerId="ADAL" clId="{80972541-F9A3-44DA-BF84-B86A6E5C3F05}" dt="2020-07-08T08:06:23.471" v="872" actId="1035"/>
          <ac:picMkLst>
            <pc:docMk/>
            <pc:sldMk cId="2538587068" sldId="262"/>
            <ac:picMk id="13" creationId="{9663F874-944F-4587-9B83-C41047E42707}"/>
          </ac:picMkLst>
        </pc:picChg>
        <pc:picChg chg="add mod">
          <ac:chgData name="Andreas Hagemann" userId="8c12e1b8-dddc-4fb6-abeb-ac6070a19688" providerId="ADAL" clId="{80972541-F9A3-44DA-BF84-B86A6E5C3F05}" dt="2020-07-08T08:06:53.805" v="875" actId="1035"/>
          <ac:picMkLst>
            <pc:docMk/>
            <pc:sldMk cId="2538587068" sldId="262"/>
            <ac:picMk id="14" creationId="{2A78EEC9-1A2B-44BB-A4AF-F3B2D071E3B0}"/>
          </ac:picMkLst>
        </pc:picChg>
        <pc:picChg chg="add mod">
          <ac:chgData name="Andreas Hagemann" userId="8c12e1b8-dddc-4fb6-abeb-ac6070a19688" providerId="ADAL" clId="{80972541-F9A3-44DA-BF84-B86A6E5C3F05}" dt="2020-07-07T12:18:41.488" v="251" actId="1076"/>
          <ac:picMkLst>
            <pc:docMk/>
            <pc:sldMk cId="2538587068" sldId="262"/>
            <ac:picMk id="15" creationId="{D88C5E13-A780-46C0-BFFC-03291E4A796C}"/>
          </ac:picMkLst>
        </pc:picChg>
      </pc:sldChg>
      <pc:sldChg chg="addSp delSp modSp">
        <pc:chgData name="Andreas Hagemann" userId="8c12e1b8-dddc-4fb6-abeb-ac6070a19688" providerId="ADAL" clId="{80972541-F9A3-44DA-BF84-B86A6E5C3F05}" dt="2020-07-08T08:00:06.626" v="732" actId="1036"/>
        <pc:sldMkLst>
          <pc:docMk/>
          <pc:sldMk cId="468350536" sldId="264"/>
        </pc:sldMkLst>
        <pc:spChg chg="mod">
          <ac:chgData name="Andreas Hagemann" userId="8c12e1b8-dddc-4fb6-abeb-ac6070a19688" providerId="ADAL" clId="{80972541-F9A3-44DA-BF84-B86A6E5C3F05}" dt="2020-07-08T08:00:06.626" v="732" actId="1036"/>
          <ac:spMkLst>
            <pc:docMk/>
            <pc:sldMk cId="468350536" sldId="264"/>
            <ac:spMk id="2" creationId="{52BAD9A2-5673-4920-A8B5-0D755F290E93}"/>
          </ac:spMkLst>
        </pc:spChg>
        <pc:spChg chg="add mod">
          <ac:chgData name="Andreas Hagemann" userId="8c12e1b8-dddc-4fb6-abeb-ac6070a19688" providerId="ADAL" clId="{80972541-F9A3-44DA-BF84-B86A6E5C3F05}" dt="2020-07-08T08:00:01.544" v="726" actId="1035"/>
          <ac:spMkLst>
            <pc:docMk/>
            <pc:sldMk cId="468350536" sldId="264"/>
            <ac:spMk id="3" creationId="{B01F2DAF-775E-45EA-9002-BD9F59A87A14}"/>
          </ac:spMkLst>
        </pc:spChg>
        <pc:spChg chg="del">
          <ac:chgData name="Andreas Hagemann" userId="8c12e1b8-dddc-4fb6-abeb-ac6070a19688" providerId="ADAL" clId="{80972541-F9A3-44DA-BF84-B86A6E5C3F05}" dt="2020-07-07T12:32:32.645" v="275"/>
          <ac:spMkLst>
            <pc:docMk/>
            <pc:sldMk cId="468350536" sldId="264"/>
            <ac:spMk id="4" creationId="{627CF60D-62B9-40ED-AE68-3E470EC6BFCB}"/>
          </ac:spMkLst>
        </pc:spChg>
        <pc:spChg chg="del">
          <ac:chgData name="Andreas Hagemann" userId="8c12e1b8-dddc-4fb6-abeb-ac6070a19688" providerId="ADAL" clId="{80972541-F9A3-44DA-BF84-B86A6E5C3F05}" dt="2020-07-07T12:32:32.645" v="275"/>
          <ac:spMkLst>
            <pc:docMk/>
            <pc:sldMk cId="468350536" sldId="264"/>
            <ac:spMk id="5" creationId="{54B00CB9-7436-4E9A-8FD8-2C63E674A27B}"/>
          </ac:spMkLst>
        </pc:spChg>
        <pc:spChg chg="del">
          <ac:chgData name="Andreas Hagemann" userId="8c12e1b8-dddc-4fb6-abeb-ac6070a19688" providerId="ADAL" clId="{80972541-F9A3-44DA-BF84-B86A6E5C3F05}" dt="2020-07-07T12:32:32.645" v="275"/>
          <ac:spMkLst>
            <pc:docMk/>
            <pc:sldMk cId="468350536" sldId="264"/>
            <ac:spMk id="6" creationId="{F72251B5-49C1-42A0-9B0E-7408F57EB711}"/>
          </ac:spMkLst>
        </pc:spChg>
        <pc:spChg chg="add del mod">
          <ac:chgData name="Andreas Hagemann" userId="8c12e1b8-dddc-4fb6-abeb-ac6070a19688" providerId="ADAL" clId="{80972541-F9A3-44DA-BF84-B86A6E5C3F05}" dt="2020-07-07T12:33:27.232" v="283"/>
          <ac:spMkLst>
            <pc:docMk/>
            <pc:sldMk cId="468350536" sldId="264"/>
            <ac:spMk id="7" creationId="{61C57C76-7C53-4D9D-A15F-67199DDB253B}"/>
          </ac:spMkLst>
        </pc:spChg>
        <pc:spChg chg="del mod">
          <ac:chgData name="Andreas Hagemann" userId="8c12e1b8-dddc-4fb6-abeb-ac6070a19688" providerId="ADAL" clId="{80972541-F9A3-44DA-BF84-B86A6E5C3F05}" dt="2020-07-07T12:32:59.732" v="281" actId="478"/>
          <ac:spMkLst>
            <pc:docMk/>
            <pc:sldMk cId="468350536" sldId="264"/>
            <ac:spMk id="9" creationId="{26A8B6B4-5F57-49D4-A73C-0363E22AE160}"/>
          </ac:spMkLst>
        </pc:spChg>
        <pc:spChg chg="mod">
          <ac:chgData name="Andreas Hagemann" userId="8c12e1b8-dddc-4fb6-abeb-ac6070a19688" providerId="ADAL" clId="{80972541-F9A3-44DA-BF84-B86A6E5C3F05}" dt="2020-07-08T07:57:33.033" v="687" actId="20577"/>
          <ac:spMkLst>
            <pc:docMk/>
            <pc:sldMk cId="468350536" sldId="264"/>
            <ac:spMk id="10" creationId="{AF861AB1-A770-42CD-B60A-D3B257F377DA}"/>
          </ac:spMkLst>
        </pc:spChg>
        <pc:spChg chg="add del mod">
          <ac:chgData name="Andreas Hagemann" userId="8c12e1b8-dddc-4fb6-abeb-ac6070a19688" providerId="ADAL" clId="{80972541-F9A3-44DA-BF84-B86A6E5C3F05}" dt="2020-07-07T12:35:01.230" v="287" actId="478"/>
          <ac:spMkLst>
            <pc:docMk/>
            <pc:sldMk cId="468350536" sldId="264"/>
            <ac:spMk id="12" creationId="{03F38796-8C64-471B-8B4F-9361C9160708}"/>
          </ac:spMkLst>
        </pc:spChg>
        <pc:picChg chg="add del mod">
          <ac:chgData name="Andreas Hagemann" userId="8c12e1b8-dddc-4fb6-abeb-ac6070a19688" providerId="ADAL" clId="{80972541-F9A3-44DA-BF84-B86A6E5C3F05}" dt="2020-07-07T12:35:01.230" v="287" actId="478"/>
          <ac:picMkLst>
            <pc:docMk/>
            <pc:sldMk cId="468350536" sldId="264"/>
            <ac:picMk id="8" creationId="{05E27CD8-25E6-4E11-ABF3-EB43D2330EC8}"/>
          </ac:picMkLst>
        </pc:picChg>
      </pc:sldChg>
      <pc:sldChg chg="addSp delSp modSp add">
        <pc:chgData name="Andreas Hagemann" userId="8c12e1b8-dddc-4fb6-abeb-ac6070a19688" providerId="ADAL" clId="{80972541-F9A3-44DA-BF84-B86A6E5C3F05}" dt="2020-07-08T07:30:22.493" v="311" actId="478"/>
        <pc:sldMkLst>
          <pc:docMk/>
          <pc:sldMk cId="2604168158" sldId="265"/>
        </pc:sldMkLst>
        <pc:spChg chg="add del mod">
          <ac:chgData name="Andreas Hagemann" userId="8c12e1b8-dddc-4fb6-abeb-ac6070a19688" providerId="ADAL" clId="{80972541-F9A3-44DA-BF84-B86A6E5C3F05}" dt="2020-07-07T12:38:05.629" v="289" actId="931"/>
          <ac:spMkLst>
            <pc:docMk/>
            <pc:sldMk cId="2604168158" sldId="265"/>
            <ac:spMk id="3" creationId="{0381A1FE-590A-44B5-8FDE-90EA1F15C773}"/>
          </ac:spMkLst>
        </pc:spChg>
        <pc:spChg chg="mod">
          <ac:chgData name="Andreas Hagemann" userId="8c12e1b8-dddc-4fb6-abeb-ac6070a19688" providerId="ADAL" clId="{80972541-F9A3-44DA-BF84-B86A6E5C3F05}" dt="2020-07-07T12:38:22.803" v="293" actId="1076"/>
          <ac:spMkLst>
            <pc:docMk/>
            <pc:sldMk cId="2604168158" sldId="265"/>
            <ac:spMk id="4" creationId="{C850D5C4-E096-4AA7-8C07-FB5CD52BDD92}"/>
          </ac:spMkLst>
        </pc:spChg>
        <pc:spChg chg="del">
          <ac:chgData name="Andreas Hagemann" userId="8c12e1b8-dddc-4fb6-abeb-ac6070a19688" providerId="ADAL" clId="{80972541-F9A3-44DA-BF84-B86A6E5C3F05}" dt="2020-07-08T07:30:22.493" v="311" actId="478"/>
          <ac:spMkLst>
            <pc:docMk/>
            <pc:sldMk cId="2604168158" sldId="265"/>
            <ac:spMk id="5" creationId="{24DD2F6E-7F2A-4D70-A50D-AB2695E1BD72}"/>
          </ac:spMkLst>
        </pc:spChg>
        <pc:picChg chg="add mod ord">
          <ac:chgData name="Andreas Hagemann" userId="8c12e1b8-dddc-4fb6-abeb-ac6070a19688" providerId="ADAL" clId="{80972541-F9A3-44DA-BF84-B86A6E5C3F05}" dt="2020-07-07T12:38:10.706" v="291" actId="27614"/>
          <ac:picMkLst>
            <pc:docMk/>
            <pc:sldMk cId="2604168158" sldId="265"/>
            <ac:picMk id="9" creationId="{21BEC695-7D81-457E-8F77-86EB37B8B1F9}"/>
          </ac:picMkLst>
        </pc:picChg>
        <pc:picChg chg="del">
          <ac:chgData name="Andreas Hagemann" userId="8c12e1b8-dddc-4fb6-abeb-ac6070a19688" providerId="ADAL" clId="{80972541-F9A3-44DA-BF84-B86A6E5C3F05}" dt="2020-07-07T12:37:41.331" v="288" actId="478"/>
          <ac:picMkLst>
            <pc:docMk/>
            <pc:sldMk cId="2604168158" sldId="265"/>
            <ac:picMk id="14" creationId="{AEC50693-4FB1-4FA6-BB08-4528566DCF7B}"/>
          </ac:picMkLst>
        </pc:picChg>
      </pc:sldChg>
      <pc:sldChg chg="addSp delSp modSp add del">
        <pc:chgData name="Andreas Hagemann" userId="8c12e1b8-dddc-4fb6-abeb-ac6070a19688" providerId="ADAL" clId="{80972541-F9A3-44DA-BF84-B86A6E5C3F05}" dt="2020-07-07T12:43:07.324" v="307" actId="2696"/>
        <pc:sldMkLst>
          <pc:docMk/>
          <pc:sldMk cId="3839014766" sldId="266"/>
        </pc:sldMkLst>
        <pc:spChg chg="add del mod">
          <ac:chgData name="Andreas Hagemann" userId="8c12e1b8-dddc-4fb6-abeb-ac6070a19688" providerId="ADAL" clId="{80972541-F9A3-44DA-BF84-B86A6E5C3F05}" dt="2020-07-07T12:39:32.369" v="297" actId="931"/>
          <ac:spMkLst>
            <pc:docMk/>
            <pc:sldMk cId="3839014766" sldId="266"/>
            <ac:spMk id="3" creationId="{B2DFC53B-4051-4756-95C6-478AA8983979}"/>
          </ac:spMkLst>
        </pc:spChg>
        <pc:spChg chg="mod">
          <ac:chgData name="Andreas Hagemann" userId="8c12e1b8-dddc-4fb6-abeb-ac6070a19688" providerId="ADAL" clId="{80972541-F9A3-44DA-BF84-B86A6E5C3F05}" dt="2020-07-07T12:40:02.756" v="306" actId="207"/>
          <ac:spMkLst>
            <pc:docMk/>
            <pc:sldMk cId="3839014766" sldId="266"/>
            <ac:spMk id="4" creationId="{C850D5C4-E096-4AA7-8C07-FB5CD52BDD92}"/>
          </ac:spMkLst>
        </pc:spChg>
        <pc:picChg chg="del">
          <ac:chgData name="Andreas Hagemann" userId="8c12e1b8-dddc-4fb6-abeb-ac6070a19688" providerId="ADAL" clId="{80972541-F9A3-44DA-BF84-B86A6E5C3F05}" dt="2020-07-07T12:39:19.165" v="296" actId="478"/>
          <ac:picMkLst>
            <pc:docMk/>
            <pc:sldMk cId="3839014766" sldId="266"/>
            <ac:picMk id="9" creationId="{21BEC695-7D81-457E-8F77-86EB37B8B1F9}"/>
          </ac:picMkLst>
        </pc:picChg>
        <pc:picChg chg="add mod ord">
          <ac:chgData name="Andreas Hagemann" userId="8c12e1b8-dddc-4fb6-abeb-ac6070a19688" providerId="ADAL" clId="{80972541-F9A3-44DA-BF84-B86A6E5C3F05}" dt="2020-07-07T12:39:53.599" v="305" actId="167"/>
          <ac:picMkLst>
            <pc:docMk/>
            <pc:sldMk cId="3839014766" sldId="266"/>
            <ac:picMk id="10" creationId="{CF56226D-D952-4A34-99B0-DC7EEAB40B95}"/>
          </ac:picMkLst>
        </pc:picChg>
      </pc:sldChg>
      <pc:sldChg chg="addSp delSp modSp add del">
        <pc:chgData name="Andreas Hagemann" userId="8c12e1b8-dddc-4fb6-abeb-ac6070a19688" providerId="ADAL" clId="{80972541-F9A3-44DA-BF84-B86A6E5C3F05}" dt="2020-07-07T09:11:35.429" v="80" actId="2696"/>
        <pc:sldMkLst>
          <pc:docMk/>
          <pc:sldMk cId="4167425244" sldId="266"/>
        </pc:sldMkLst>
        <pc:spChg chg="mod">
          <ac:chgData name="Andreas Hagemann" userId="8c12e1b8-dddc-4fb6-abeb-ac6070a19688" providerId="ADAL" clId="{80972541-F9A3-44DA-BF84-B86A6E5C3F05}" dt="2020-07-07T08:59:33.713" v="23" actId="1076"/>
          <ac:spMkLst>
            <pc:docMk/>
            <pc:sldMk cId="4167425244" sldId="266"/>
            <ac:spMk id="3" creationId="{7FCE9829-4237-4FBC-AA76-66126FA3B36B}"/>
          </ac:spMkLst>
        </pc:spChg>
        <pc:spChg chg="del">
          <ac:chgData name="Andreas Hagemann" userId="8c12e1b8-dddc-4fb6-abeb-ac6070a19688" providerId="ADAL" clId="{80972541-F9A3-44DA-BF84-B86A6E5C3F05}" dt="2020-07-07T08:59:19.162" v="15"/>
          <ac:spMkLst>
            <pc:docMk/>
            <pc:sldMk cId="4167425244" sldId="266"/>
            <ac:spMk id="5" creationId="{B76C01A3-4D30-4647-BF2F-97FCD7431A4C}"/>
          </ac:spMkLst>
        </pc:spChg>
        <pc:picChg chg="add mod ord">
          <ac:chgData name="Andreas Hagemann" userId="8c12e1b8-dddc-4fb6-abeb-ac6070a19688" providerId="ADAL" clId="{80972541-F9A3-44DA-BF84-B86A6E5C3F05}" dt="2020-07-07T08:59:34.316" v="24" actId="14100"/>
          <ac:picMkLst>
            <pc:docMk/>
            <pc:sldMk cId="4167425244" sldId="266"/>
            <ac:picMk id="8" creationId="{955A2699-0F92-4343-8775-B98BFBD2DA76}"/>
          </ac:picMkLst>
        </pc:picChg>
      </pc:sldChg>
      <pc:sldChg chg="addSp delSp modSp add del">
        <pc:chgData name="Andreas Hagemann" userId="8c12e1b8-dddc-4fb6-abeb-ac6070a19688" providerId="ADAL" clId="{80972541-F9A3-44DA-BF84-B86A6E5C3F05}" dt="2020-07-07T12:43:08.086" v="308" actId="2696"/>
        <pc:sldMkLst>
          <pc:docMk/>
          <pc:sldMk cId="1173267017" sldId="267"/>
        </pc:sldMkLst>
        <pc:spChg chg="add del mod">
          <ac:chgData name="Andreas Hagemann" userId="8c12e1b8-dddc-4fb6-abeb-ac6070a19688" providerId="ADAL" clId="{80972541-F9A3-44DA-BF84-B86A6E5C3F05}" dt="2020-07-07T12:39:42.638" v="301" actId="931"/>
          <ac:spMkLst>
            <pc:docMk/>
            <pc:sldMk cId="1173267017" sldId="267"/>
            <ac:spMk id="3" creationId="{F4193053-3744-43C3-94BD-A280A73BDC2E}"/>
          </ac:spMkLst>
        </pc:spChg>
        <pc:picChg chg="del mod">
          <ac:chgData name="Andreas Hagemann" userId="8c12e1b8-dddc-4fb6-abeb-ac6070a19688" providerId="ADAL" clId="{80972541-F9A3-44DA-BF84-B86A6E5C3F05}" dt="2020-07-07T12:39:35.396" v="300" actId="478"/>
          <ac:picMkLst>
            <pc:docMk/>
            <pc:sldMk cId="1173267017" sldId="267"/>
            <ac:picMk id="9" creationId="{21BEC695-7D81-457E-8F77-86EB37B8B1F9}"/>
          </ac:picMkLst>
        </pc:picChg>
        <pc:picChg chg="add mod ord">
          <ac:chgData name="Andreas Hagemann" userId="8c12e1b8-dddc-4fb6-abeb-ac6070a19688" providerId="ADAL" clId="{80972541-F9A3-44DA-BF84-B86A6E5C3F05}" dt="2020-07-07T12:39:47.047" v="304" actId="167"/>
          <ac:picMkLst>
            <pc:docMk/>
            <pc:sldMk cId="1173267017" sldId="267"/>
            <ac:picMk id="10" creationId="{16A845F7-91CF-4939-8432-CB309BEC0C1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806C48BB-4A63-4A90-B2FD-867287D098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C51F93-47F1-47D4-924C-176AD79113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2A7C-6135-45F0-9ECA-8C5102577C39}" type="datetimeFigureOut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15-01-2021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253530B-A5EA-4A44-82F0-C4391EBF7A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9BB854-AA0E-4D59-A8B5-6E7B5B5A9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23520-170F-45CF-A2DA-FD5614B92869}" type="slidenum"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07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FE394E-63E0-48C0-A7DE-1735F7C49101}" type="datetimeFigureOut">
              <a:rPr lang="da-DK" smtClean="0"/>
              <a:pPr/>
              <a:t>15-01-2021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6F891D-1D96-456C-99DE-6FF75A310EB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282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80164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069E749-0D94-4B40-9493-5D2B9A91E77F}"/>
              </a:ext>
            </a:extLst>
          </p:cNvPr>
          <p:cNvSpPr txBox="1"/>
          <p:nvPr userDrawn="1"/>
        </p:nvSpPr>
        <p:spPr>
          <a:xfrm>
            <a:off x="-1397479" y="0"/>
            <a:ext cx="127438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valgfrit element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vises et større element – vælges layoutet ”Element u/tekst”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D228619-7AD1-4B3C-8594-2DBB998BA5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681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 u/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2420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795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medie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C880CEE-1C13-4651-AFF8-73834D3D9C8C}"/>
              </a:ext>
            </a:extLst>
          </p:cNvPr>
          <p:cNvSpPr txBox="1"/>
          <p:nvPr userDrawn="1"/>
        </p:nvSpPr>
        <p:spPr>
          <a:xfrm>
            <a:off x="-1397479" y="0"/>
            <a:ext cx="1274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videofelt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Den video du indsætter fylder pladsholderen.</a:t>
            </a:r>
          </a:p>
        </p:txBody>
      </p:sp>
    </p:spTree>
    <p:extLst>
      <p:ext uri="{BB962C8B-B14F-4D97-AF65-F5344CB8AC3E}">
        <p14:creationId xmlns:p14="http://schemas.microsoft.com/office/powerpoint/2010/main" val="103795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- fuld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E0A61E-C3E8-4AA6-A6F6-5EFBCE1D63E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89600" cy="6858000"/>
          </a:xfrm>
        </p:spPr>
        <p:txBody>
          <a:bodyPr/>
          <a:lstStyle/>
          <a:p>
            <a:r>
              <a:rPr lang="da-DK"/>
              <a:t>Klik på ikonet for at tilføje et medie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1E66E48-BC9F-4E17-A811-E690074C05B6}"/>
              </a:ext>
            </a:extLst>
          </p:cNvPr>
          <p:cNvSpPr txBox="1"/>
          <p:nvPr userDrawn="1"/>
        </p:nvSpPr>
        <p:spPr>
          <a:xfrm>
            <a:off x="-1397479" y="0"/>
            <a:ext cx="12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Videoen fylder hele </a:t>
            </a:r>
            <a:r>
              <a:rPr lang="da-DK" sz="900" b="0" dirty="0" err="1">
                <a:solidFill>
                  <a:schemeClr val="accent2"/>
                </a:solidFill>
              </a:rPr>
              <a:t>slidet</a:t>
            </a:r>
            <a:r>
              <a:rPr lang="da-DK" sz="9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14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id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BB5BAB5-4944-49F3-A4A2-4F7506833D86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5038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Vi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4D83623-5A7C-46FB-A9B9-08D3AF74262C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338599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1" y="2430000"/>
            <a:ext cx="9143999" cy="1800000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1D9564-03BD-4183-91E0-48ADE41F3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360000"/>
            <a:ext cx="235459" cy="39599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1DDAB5D-50CA-4D81-90A9-C7F1B27AED3D}"/>
              </a:ext>
            </a:extLst>
          </p:cNvPr>
          <p:cNvSpPr txBox="1"/>
          <p:nvPr userDrawn="1"/>
        </p:nvSpPr>
        <p:spPr>
          <a:xfrm>
            <a:off x="-1415561" y="0"/>
            <a:ext cx="123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80428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5300"/>
              </a:lnSpc>
              <a:defRPr sz="50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896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BB51C28-DF2B-479A-B56E-8C7C7F9B0209}"/>
              </a:ext>
            </a:extLst>
          </p:cNvPr>
          <p:cNvSpPr txBox="1"/>
          <p:nvPr userDrawn="1"/>
        </p:nvSpPr>
        <p:spPr>
          <a:xfrm>
            <a:off x="-1468316" y="0"/>
            <a:ext cx="12836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øverst på siden,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58841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98050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342486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400" y="396000"/>
            <a:ext cx="1231200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4353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196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A02205D-50EE-40B2-AE8B-1B0723B7F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197" y="360000"/>
            <a:ext cx="342091" cy="5760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E7EAA58-EA3A-498F-8882-0FF066CD5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6828" y="396000"/>
            <a:ext cx="1222343" cy="13463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8B27CF-E881-4DC6-AF41-2BD18179865E}"/>
              </a:ext>
            </a:extLst>
          </p:cNvPr>
          <p:cNvSpPr txBox="1"/>
          <p:nvPr userDrawn="1"/>
        </p:nvSpPr>
        <p:spPr>
          <a:xfrm>
            <a:off x="-1397479" y="0"/>
            <a:ext cx="121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23034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73872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A9DB07-933E-4F50-854B-530ABB65A855}"/>
              </a:ext>
            </a:extLst>
          </p:cNvPr>
          <p:cNvSpPr txBox="1"/>
          <p:nvPr userDrawn="1"/>
        </p:nvSpPr>
        <p:spPr>
          <a:xfrm>
            <a:off x="-1397479" y="0"/>
            <a:ext cx="13974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felt til diagram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Skal der skrives tekst til elementet – vælges layoutet ”Tekst + element”</a:t>
            </a:r>
          </a:p>
          <a:p>
            <a:endParaRPr lang="da-DK" sz="1100" b="0" dirty="0">
              <a:solidFill>
                <a:schemeClr val="accent2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2609D1-E96A-40F7-ADD6-628D5CD303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79499" y="1980000"/>
            <a:ext cx="10029600" cy="423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5058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2C7F-5207-4DD4-9FC5-3735EB6A8389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1080000" y="2430000"/>
            <a:ext cx="10029600" cy="1974331"/>
          </a:xfrm>
        </p:spPr>
        <p:txBody>
          <a:bodyPr anchor="ctr" anchorCtr="1"/>
          <a:lstStyle>
            <a:lvl1pPr algn="ctr">
              <a:lnSpc>
                <a:spcPts val="6800"/>
              </a:lnSpc>
              <a:defRPr sz="6500"/>
            </a:lvl1pPr>
          </a:lstStyle>
          <a:p>
            <a:r>
              <a:rPr lang="da-DK" dirty="0"/>
              <a:t>Overskrift i én eller to linjer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7B09BBE5-4447-4617-B001-8FABBEBC6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8D4223-0F1B-4E05-8C88-3A3C2027E55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1511523" y="6498000"/>
            <a:ext cx="9168954" cy="180492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40B71F0E-9797-491E-A2D3-123CFCD1A7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71BD29BF-6D8F-4733-851D-8ED621B062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62400" y="360000"/>
            <a:ext cx="1231200" cy="1332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AD31EA2-3AC1-4073-BCB1-F59A20C5BD97}"/>
              </a:ext>
            </a:extLst>
          </p:cNvPr>
          <p:cNvSpPr txBox="1"/>
          <p:nvPr userDrawn="1"/>
        </p:nvSpPr>
        <p:spPr>
          <a:xfrm>
            <a:off x="-1468316" y="0"/>
            <a:ext cx="1283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Indsæt fuldside billede ved klik på billede ikon midt på siden.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Dernæst højreklik og vælg ”flyt bagest”.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Logo, undertitel og overskrift har fast placering og skriftstørrelse. Vælg derfor et foto, som egner sig til at have en overskrift i midten.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Er der brug for at skifte logomærket (F’et) eller ”Finansforbundet”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73027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288000" indent="-28800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1965"/>
                </a:solidFill>
              </a:defRPr>
            </a:lvl1pPr>
            <a:lvl2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lang="da-DK" sz="2400" kern="1200" dirty="0">
                <a:solidFill>
                  <a:srgbClr val="001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3pPr>
            <a:lvl4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4pPr>
            <a:lvl5pPr marL="0" indent="-288000">
              <a:lnSpc>
                <a:spcPts val="27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rgbClr val="001965"/>
                </a:solidFill>
              </a:defRPr>
            </a:lvl5pPr>
          </a:lstStyle>
          <a:p>
            <a:pPr lvl="0"/>
            <a:r>
              <a:rPr lang="da-DK" dirty="0"/>
              <a:t>Bullet agenda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20AA485-9A70-4707-A699-8AE8DEC27753}"/>
              </a:ext>
            </a:extLst>
          </p:cNvPr>
          <p:cNvSpPr txBox="1"/>
          <p:nvPr userDrawn="1"/>
        </p:nvSpPr>
        <p:spPr>
          <a:xfrm>
            <a:off x="-1397479" y="0"/>
            <a:ext cx="127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</p:txBody>
      </p:sp>
    </p:spTree>
    <p:extLst>
      <p:ext uri="{BB962C8B-B14F-4D97-AF65-F5344CB8AC3E}">
        <p14:creationId xmlns:p14="http://schemas.microsoft.com/office/powerpoint/2010/main" val="65725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kelt tekstbo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>
                <a:solidFill>
                  <a:srgbClr val="00196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2pPr>
            <a:lvl3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3pPr>
            <a:lvl4pPr marL="288000" indent="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None/>
              <a:defRPr>
                <a:solidFill>
                  <a:srgbClr val="001965"/>
                </a:solidFill>
              </a:defRPr>
            </a:lvl4pPr>
            <a:lvl5pPr marL="1206900" indent="-342900"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Font typeface="+mj-lt"/>
              <a:buAutoNum type="arabicPeriod"/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BE42AD3-DE01-4014-9182-3AB47EC9BDDF}"/>
              </a:ext>
            </a:extLst>
          </p:cNvPr>
          <p:cNvSpPr txBox="1"/>
          <p:nvPr userDrawn="1"/>
        </p:nvSpPr>
        <p:spPr>
          <a:xfrm>
            <a:off x="-1397479" y="0"/>
            <a:ext cx="127438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 og tekstfelt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</a:t>
            </a:r>
            <a:r>
              <a:rPr lang="da-DK" sz="1100" b="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538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85ED9B94-C586-4A54-84CD-E6A91625B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560F55-B726-4962-8749-2BC8557B9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4800" y="1079500"/>
            <a:ext cx="4744800" cy="576263"/>
          </a:xfrm>
        </p:spPr>
        <p:txBody>
          <a:bodyPr anchor="ctr" anchorCtr="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400" b="1">
                <a:solidFill>
                  <a:srgbClr val="001965"/>
                </a:solidFill>
              </a:defRPr>
            </a:lvl1pPr>
          </a:lstStyle>
          <a:p>
            <a:pPr lvl="0"/>
            <a:r>
              <a:rPr lang="da-DK" dirty="0"/>
              <a:t>Overskrift kan skrives i en eller flere linjer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8D8E91B-8C45-4461-91EB-E934B25F3BA8}"/>
              </a:ext>
            </a:extLst>
          </p:cNvPr>
          <p:cNvSpPr txBox="1"/>
          <p:nvPr userDrawn="1"/>
        </p:nvSpPr>
        <p:spPr>
          <a:xfrm>
            <a:off x="-1397479" y="0"/>
            <a:ext cx="12743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overskrifter og tekstfelter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</p:txBody>
      </p:sp>
    </p:spTree>
    <p:extLst>
      <p:ext uri="{BB962C8B-B14F-4D97-AF65-F5344CB8AC3E}">
        <p14:creationId xmlns:p14="http://schemas.microsoft.com/office/powerpoint/2010/main" val="333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høj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EE20644-E995-463C-8301-109E10D871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4800" y="0"/>
            <a:ext cx="5824800" cy="6858000"/>
          </a:xfrm>
        </p:spPr>
        <p:txBody>
          <a:bodyPr wrap="square" anchor="ctr" anchorCtr="1"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B761568-09A5-4C0D-A9C6-F764CF7AEF7E}"/>
              </a:ext>
            </a:extLst>
          </p:cNvPr>
          <p:cNvSpPr txBox="1"/>
          <p:nvPr userDrawn="1"/>
        </p:nvSpPr>
        <p:spPr>
          <a:xfrm>
            <a:off x="-1397479" y="0"/>
            <a:ext cx="12743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87272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+ foto (venstr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4800" y="1080000"/>
            <a:ext cx="4744800" cy="576000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1A953B-B315-4906-9921-E82BFDFEB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4800" y="1980000"/>
            <a:ext cx="4744800" cy="4230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1965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2pPr>
            <a:lvl3pPr marL="576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3pPr>
            <a:lvl4pPr marL="864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4pPr>
            <a:lvl5pPr marL="1152000" indent="-288000">
              <a:spcBef>
                <a:spcPts val="0"/>
              </a:spcBef>
              <a:spcAft>
                <a:spcPts val="0"/>
              </a:spcAft>
              <a:defRPr>
                <a:solidFill>
                  <a:srgbClr val="001965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billede 12">
            <a:extLst>
              <a:ext uri="{FF2B5EF4-FFF2-40B4-BE49-F238E27FC236}">
                <a16:creationId xmlns:a16="http://schemas.microsoft.com/office/drawing/2014/main" id="{DC6E646A-9543-4F7E-AF44-A8D87577A9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360000"/>
            <a:ext cx="234000" cy="39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0A5C0050-A6D5-4102-9FD7-586FBC2F66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248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D8CF036-B972-426E-83D4-FB0543EFD245}"/>
              </a:ext>
            </a:extLst>
          </p:cNvPr>
          <p:cNvSpPr txBox="1"/>
          <p:nvPr userDrawn="1"/>
        </p:nvSpPr>
        <p:spPr>
          <a:xfrm>
            <a:off x="-1397479" y="0"/>
            <a:ext cx="1274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Evt. mellemrubrik skrives med fed.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For bedste resultat vælges et foto der svarer til størrelsen af pladsholderen.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eller skifte logoet pga. billedet enten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03599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0E6E7-BAD2-4A81-AA86-5C22DCA6C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r>
              <a:rPr lang="da-DK" dirty="0"/>
              <a:t>Overskrift kan skrives i en eller flere linjer</a:t>
            </a:r>
          </a:p>
        </p:txBody>
      </p:sp>
      <p:pic>
        <p:nvPicPr>
          <p:cNvPr id="9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B20CAC30-F57A-4E4B-A0B3-145437ABD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235459" cy="3960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CD3C8055-829C-4584-943A-A55C70EAE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0" y="1980000"/>
            <a:ext cx="7387200" cy="4230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D5D9D2-A4FE-4F3D-9BF2-61CF75A4B27E}"/>
              </a:ext>
            </a:extLst>
          </p:cNvPr>
          <p:cNvSpPr txBox="1"/>
          <p:nvPr userDrawn="1"/>
        </p:nvSpPr>
        <p:spPr>
          <a:xfrm>
            <a:off x="-1397479" y="0"/>
            <a:ext cx="127438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 b="0" dirty="0">
                <a:solidFill>
                  <a:schemeClr val="accent2"/>
                </a:solidFill>
              </a:rPr>
              <a:t>Logo, overskrift, tekstfelt og billedfelt har fast størrelse og placering. 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Samme gælder fontstørrelse og skrifttype.</a:t>
            </a:r>
          </a:p>
          <a:p>
            <a:endParaRPr lang="da-DK" sz="900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0" dirty="0">
                <a:solidFill>
                  <a:schemeClr val="accent2"/>
                </a:solidFill>
              </a:rPr>
              <a:t>Det billede du indsætter fylder pladsholderen.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900" b="0" dirty="0">
              <a:solidFill>
                <a:schemeClr val="accent2"/>
              </a:solidFill>
            </a:endParaRPr>
          </a:p>
          <a:p>
            <a:r>
              <a:rPr lang="da-DK" sz="900" b="0" dirty="0">
                <a:solidFill>
                  <a:schemeClr val="accent2"/>
                </a:solidFill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8248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9444868-DE70-478E-99ED-5A3C084B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20265C-182A-4334-A34A-A781374D9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3872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082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62" r:id="rId3"/>
    <p:sldLayoutId id="2147483664" r:id="rId4"/>
    <p:sldLayoutId id="2147483661" r:id="rId5"/>
    <p:sldLayoutId id="2147483663" r:id="rId6"/>
    <p:sldLayoutId id="2147483666" r:id="rId7"/>
    <p:sldLayoutId id="2147483667" r:id="rId8"/>
    <p:sldLayoutId id="2147483681" r:id="rId9"/>
    <p:sldLayoutId id="2147483672" r:id="rId10"/>
    <p:sldLayoutId id="2147483674" r:id="rId11"/>
    <p:sldLayoutId id="2147483677" r:id="rId12"/>
    <p:sldLayoutId id="2147483678" r:id="rId13"/>
    <p:sldLayoutId id="2147483668" r:id="rId14"/>
    <p:sldLayoutId id="2147483669" r:id="rId15"/>
    <p:sldLayoutId id="2147483670" r:id="rId16"/>
    <p:sldLayoutId id="2147483671" r:id="rId17"/>
    <p:sldLayoutId id="2147483682" r:id="rId18"/>
    <p:sldLayoutId id="2147483683" r:id="rId19"/>
    <p:sldLayoutId id="2147483684" r:id="rId20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4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 descr="Et billede, der indeholder person, mand, stående, ser&#10;&#10;Automatisk genereret beskrivelse">
            <a:extLst>
              <a:ext uri="{FF2B5EF4-FFF2-40B4-BE49-F238E27FC236}">
                <a16:creationId xmlns:a16="http://schemas.microsoft.com/office/drawing/2014/main" id="{21BEC695-7D81-457E-8F77-86EB37B8B1F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b="7798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850D5C4-E096-4AA7-8C07-FB5CD52BD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7344" y="2374765"/>
            <a:ext cx="12326687" cy="31272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4800" dirty="0"/>
              <a:t>Bliv en del af Danmarks største </a:t>
            </a:r>
            <a:br>
              <a:rPr lang="da-DK" sz="4800" dirty="0"/>
            </a:br>
            <a:r>
              <a:rPr lang="da-DK" sz="4800" dirty="0"/>
              <a:t>netværk indenfor finans og IT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3A14FFA2-0557-467B-BABB-DD8E8106AA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7E9A68AB-4598-43A5-A193-590DC96F2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60416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44C6-5FD7-4DFF-BC63-028A9E5E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25" y="1080000"/>
            <a:ext cx="7387200" cy="576000"/>
          </a:xfrm>
        </p:spPr>
        <p:txBody>
          <a:bodyPr/>
          <a:lstStyle/>
          <a:p>
            <a:pPr algn="ctr"/>
            <a:r>
              <a:rPr lang="da-DK" sz="3600" dirty="0"/>
              <a:t>Mød Finansforbundet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C9817-D51B-454A-A97A-43DC8FB481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11725" y="1663255"/>
            <a:ext cx="7387200" cy="350824"/>
          </a:xfrm>
        </p:spPr>
        <p:txBody>
          <a:bodyPr/>
          <a:lstStyle/>
          <a:p>
            <a:pPr algn="ctr"/>
            <a:r>
              <a:rPr lang="da-DK" sz="2400" dirty="0"/>
              <a:t>Hvad vil du nå det første år i det nye job?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E63E6B99-CBA9-4A05-B8F8-2DC19AA0310D}"/>
              </a:ext>
            </a:extLst>
          </p:cNvPr>
          <p:cNvGrpSpPr/>
          <p:nvPr/>
        </p:nvGrpSpPr>
        <p:grpSpPr>
          <a:xfrm>
            <a:off x="1106715" y="3343294"/>
            <a:ext cx="2154427" cy="945983"/>
            <a:chOff x="570768" y="1576460"/>
            <a:chExt cx="2154427" cy="945983"/>
          </a:xfrm>
        </p:grpSpPr>
        <p:sp>
          <p:nvSpPr>
            <p:cNvPr id="5" name="Rektangel 25">
              <a:extLst>
                <a:ext uri="{FF2B5EF4-FFF2-40B4-BE49-F238E27FC236}">
                  <a16:creationId xmlns:a16="http://schemas.microsoft.com/office/drawing/2014/main" id="{B39F9380-FED2-4FD9-A6D6-0EA4941C04A0}"/>
                </a:ext>
              </a:extLst>
            </p:cNvPr>
            <p:cNvSpPr/>
            <p:nvPr/>
          </p:nvSpPr>
          <p:spPr>
            <a:xfrm>
              <a:off x="570768" y="1576460"/>
              <a:ext cx="2154426" cy="945983"/>
            </a:xfrm>
            <a:prstGeom prst="rect">
              <a:avLst/>
            </a:prstGeom>
            <a:solidFill>
              <a:srgbClr val="2878FF"/>
            </a:solidFill>
            <a:ln>
              <a:solidFill>
                <a:srgbClr val="2878FF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kstfelt 26">
              <a:extLst>
                <a:ext uri="{FF2B5EF4-FFF2-40B4-BE49-F238E27FC236}">
                  <a16:creationId xmlns:a16="http://schemas.microsoft.com/office/drawing/2014/main" id="{5CC4F501-FAB7-49CC-9A1C-B0CD6A5F4780}"/>
                </a:ext>
              </a:extLst>
            </p:cNvPr>
            <p:cNvSpPr txBox="1"/>
            <p:nvPr/>
          </p:nvSpPr>
          <p:spPr>
            <a:xfrm>
              <a:off x="915477" y="1576460"/>
              <a:ext cx="1809718" cy="945983"/>
            </a:xfrm>
            <a:prstGeom prst="rect">
              <a:avLst/>
            </a:prstGeom>
            <a:solidFill>
              <a:srgbClr val="2878FF"/>
            </a:solidFill>
            <a:ln>
              <a:solidFill>
                <a:srgbClr val="2878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1" kern="1200" dirty="0">
                  <a:solidFill>
                    <a:schemeClr val="bg1"/>
                  </a:solidFill>
                </a:rPr>
                <a:t>KEND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0" kern="1200" dirty="0">
                  <a:solidFill>
                    <a:schemeClr val="bg1"/>
                  </a:solidFill>
                </a:rPr>
                <a:t>dine muligheder</a:t>
              </a:r>
            </a:p>
          </p:txBody>
        </p:sp>
      </p:grpSp>
      <p:grpSp>
        <p:nvGrpSpPr>
          <p:cNvPr id="7" name="Gruppe 5">
            <a:extLst>
              <a:ext uri="{FF2B5EF4-FFF2-40B4-BE49-F238E27FC236}">
                <a16:creationId xmlns:a16="http://schemas.microsoft.com/office/drawing/2014/main" id="{AFD1C860-B8DF-4A75-8452-56365165CD3C}"/>
              </a:ext>
            </a:extLst>
          </p:cNvPr>
          <p:cNvGrpSpPr/>
          <p:nvPr/>
        </p:nvGrpSpPr>
        <p:grpSpPr>
          <a:xfrm>
            <a:off x="4064331" y="3353274"/>
            <a:ext cx="1933276" cy="945983"/>
            <a:chOff x="3528384" y="1586440"/>
            <a:chExt cx="1933276" cy="945983"/>
          </a:xfrm>
          <a:solidFill>
            <a:srgbClr val="2878FF"/>
          </a:solidFill>
        </p:grpSpPr>
        <p:sp>
          <p:nvSpPr>
            <p:cNvPr id="8" name="Rektangel 21">
              <a:extLst>
                <a:ext uri="{FF2B5EF4-FFF2-40B4-BE49-F238E27FC236}">
                  <a16:creationId xmlns:a16="http://schemas.microsoft.com/office/drawing/2014/main" id="{EF6E4A43-4F94-435B-9B5F-EBEA1B977FDD}"/>
                </a:ext>
              </a:extLst>
            </p:cNvPr>
            <p:cNvSpPr/>
            <p:nvPr/>
          </p:nvSpPr>
          <p:spPr>
            <a:xfrm>
              <a:off x="3528384" y="1586440"/>
              <a:ext cx="1933276" cy="945983"/>
            </a:xfrm>
            <a:prstGeom prst="rect">
              <a:avLst/>
            </a:prstGeom>
            <a:grpFill/>
            <a:ln>
              <a:solidFill>
                <a:srgbClr val="2878FF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kstfelt 22">
              <a:extLst>
                <a:ext uri="{FF2B5EF4-FFF2-40B4-BE49-F238E27FC236}">
                  <a16:creationId xmlns:a16="http://schemas.microsoft.com/office/drawing/2014/main" id="{C44C49F8-614D-4586-84A5-3283E0D441E5}"/>
                </a:ext>
              </a:extLst>
            </p:cNvPr>
            <p:cNvSpPr txBox="1"/>
            <p:nvPr/>
          </p:nvSpPr>
          <p:spPr>
            <a:xfrm>
              <a:off x="3837708" y="1586440"/>
              <a:ext cx="1623952" cy="945983"/>
            </a:xfrm>
            <a:prstGeom prst="rect">
              <a:avLst/>
            </a:prstGeom>
            <a:grpFill/>
            <a:ln>
              <a:solidFill>
                <a:srgbClr val="2878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1" kern="1200" dirty="0">
                  <a:solidFill>
                    <a:schemeClr val="bg1"/>
                  </a:solidFill>
                </a:rPr>
                <a:t>KICKSTART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0" kern="1200" dirty="0">
                  <a:solidFill>
                    <a:schemeClr val="bg1"/>
                  </a:solidFill>
                </a:rPr>
                <a:t>din karriere</a:t>
              </a:r>
            </a:p>
          </p:txBody>
        </p:sp>
      </p:grpSp>
      <p:grpSp>
        <p:nvGrpSpPr>
          <p:cNvPr id="10" name="Gruppe 7">
            <a:extLst>
              <a:ext uri="{FF2B5EF4-FFF2-40B4-BE49-F238E27FC236}">
                <a16:creationId xmlns:a16="http://schemas.microsoft.com/office/drawing/2014/main" id="{97D2579E-8F1B-40AF-A7A6-068571754996}"/>
              </a:ext>
            </a:extLst>
          </p:cNvPr>
          <p:cNvGrpSpPr/>
          <p:nvPr/>
        </p:nvGrpSpPr>
        <p:grpSpPr>
          <a:xfrm>
            <a:off x="6912902" y="3359574"/>
            <a:ext cx="1837330" cy="945983"/>
            <a:chOff x="6408705" y="1592740"/>
            <a:chExt cx="1837330" cy="945983"/>
          </a:xfrm>
          <a:solidFill>
            <a:srgbClr val="2878FF"/>
          </a:solidFill>
        </p:grpSpPr>
        <p:sp>
          <p:nvSpPr>
            <p:cNvPr id="11" name="Rektangel 17">
              <a:extLst>
                <a:ext uri="{FF2B5EF4-FFF2-40B4-BE49-F238E27FC236}">
                  <a16:creationId xmlns:a16="http://schemas.microsoft.com/office/drawing/2014/main" id="{B595EB04-D6D1-4A64-8C2C-745C9A5AECF4}"/>
                </a:ext>
              </a:extLst>
            </p:cNvPr>
            <p:cNvSpPr/>
            <p:nvPr/>
          </p:nvSpPr>
          <p:spPr>
            <a:xfrm>
              <a:off x="6408705" y="1592740"/>
              <a:ext cx="1837330" cy="945983"/>
            </a:xfrm>
            <a:prstGeom prst="rect">
              <a:avLst/>
            </a:prstGeom>
            <a:grpFill/>
            <a:ln>
              <a:solidFill>
                <a:srgbClr val="2878FF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kstfelt 18">
              <a:extLst>
                <a:ext uri="{FF2B5EF4-FFF2-40B4-BE49-F238E27FC236}">
                  <a16:creationId xmlns:a16="http://schemas.microsoft.com/office/drawing/2014/main" id="{E905F0E3-DF47-458B-AF9C-BB753003E1AE}"/>
                </a:ext>
              </a:extLst>
            </p:cNvPr>
            <p:cNvSpPr txBox="1"/>
            <p:nvPr/>
          </p:nvSpPr>
          <p:spPr>
            <a:xfrm>
              <a:off x="6702678" y="1592740"/>
              <a:ext cx="1543357" cy="945983"/>
            </a:xfrm>
            <a:prstGeom prst="rect">
              <a:avLst/>
            </a:prstGeom>
            <a:grpFill/>
            <a:ln>
              <a:solidFill>
                <a:srgbClr val="2878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1" kern="1200" dirty="0">
                  <a:solidFill>
                    <a:schemeClr val="bg1"/>
                  </a:solidFill>
                </a:rPr>
                <a:t>VOKS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0" kern="1200" dirty="0">
                  <a:solidFill>
                    <a:schemeClr val="bg1"/>
                  </a:solidFill>
                </a:rPr>
                <a:t>med jobbet</a:t>
              </a:r>
            </a:p>
          </p:txBody>
        </p:sp>
      </p:grpSp>
      <p:grpSp>
        <p:nvGrpSpPr>
          <p:cNvPr id="13" name="Gruppe 9">
            <a:extLst>
              <a:ext uri="{FF2B5EF4-FFF2-40B4-BE49-F238E27FC236}">
                <a16:creationId xmlns:a16="http://schemas.microsoft.com/office/drawing/2014/main" id="{ACC94573-DE5D-40DC-91D0-FAF3885E7AE9}"/>
              </a:ext>
            </a:extLst>
          </p:cNvPr>
          <p:cNvGrpSpPr/>
          <p:nvPr/>
        </p:nvGrpSpPr>
        <p:grpSpPr>
          <a:xfrm>
            <a:off x="9469035" y="3377926"/>
            <a:ext cx="1924510" cy="945983"/>
            <a:chOff x="8933088" y="1611092"/>
            <a:chExt cx="1924510" cy="945983"/>
          </a:xfrm>
          <a:solidFill>
            <a:srgbClr val="2878FF"/>
          </a:solidFill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62212AE6-F2E6-458A-A38E-0F8774170DB5}"/>
                </a:ext>
              </a:extLst>
            </p:cNvPr>
            <p:cNvSpPr/>
            <p:nvPr/>
          </p:nvSpPr>
          <p:spPr>
            <a:xfrm>
              <a:off x="8933088" y="1611092"/>
              <a:ext cx="1924510" cy="945983"/>
            </a:xfrm>
            <a:prstGeom prst="rect">
              <a:avLst/>
            </a:prstGeom>
            <a:grpFill/>
            <a:ln>
              <a:solidFill>
                <a:srgbClr val="2878FF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157691C5-278C-4DB4-9160-E3CA21BFAEAD}"/>
                </a:ext>
              </a:extLst>
            </p:cNvPr>
            <p:cNvSpPr txBox="1"/>
            <p:nvPr/>
          </p:nvSpPr>
          <p:spPr>
            <a:xfrm>
              <a:off x="9241010" y="1611092"/>
              <a:ext cx="1616588" cy="945983"/>
            </a:xfrm>
            <a:prstGeom prst="rect">
              <a:avLst/>
            </a:prstGeom>
            <a:grpFill/>
            <a:ln>
              <a:solidFill>
                <a:srgbClr val="2878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1" kern="1200" dirty="0">
                  <a:solidFill>
                    <a:schemeClr val="bg1"/>
                  </a:solidFill>
                </a:rPr>
                <a:t>BENYT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b="0" kern="1200" dirty="0">
                  <a:solidFill>
                    <a:schemeClr val="bg1"/>
                  </a:solidFill>
                </a:rPr>
                <a:t>Dine fordele</a:t>
              </a:r>
            </a:p>
          </p:txBody>
        </p:sp>
      </p:grp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689F605-93BC-490C-80F8-FDE8A5BB8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3" y="2814389"/>
            <a:ext cx="1077769" cy="1077769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AB6D42F-801B-444D-800C-44551C2BE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45" y="2804409"/>
            <a:ext cx="1077769" cy="1077769"/>
          </a:xfrm>
          <a:prstGeom prst="rect">
            <a:avLst/>
          </a:prstGeom>
        </p:spPr>
      </p:pic>
      <p:pic>
        <p:nvPicPr>
          <p:cNvPr id="21" name="Picture 20" descr="A picture containing sign, sitting, white, black&#10;&#10;Description automatically generated">
            <a:extLst>
              <a:ext uri="{FF2B5EF4-FFF2-40B4-BE49-F238E27FC236}">
                <a16:creationId xmlns:a16="http://schemas.microsoft.com/office/drawing/2014/main" id="{49A7FB21-1D88-4C41-8560-C32FB5DE6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17" y="2814389"/>
            <a:ext cx="1077770" cy="1077770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C478ED06-A02E-4A33-83D2-8314FC1C6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150" y="2804408"/>
            <a:ext cx="1077770" cy="10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8474A9-3F09-4EA6-A5D0-D37D18E24F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15DBC6-AE13-47E9-9EF7-CDA0146B3FCF}"/>
              </a:ext>
            </a:extLst>
          </p:cNvPr>
          <p:cNvSpPr txBox="1">
            <a:spLocks/>
          </p:cNvSpPr>
          <p:nvPr/>
        </p:nvSpPr>
        <p:spPr>
          <a:xfrm>
            <a:off x="2411725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3600" dirty="0"/>
              <a:t>    Kend dine rettigheder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C0A8F3-7532-4239-BC72-E261CE9FC668}"/>
              </a:ext>
            </a:extLst>
          </p:cNvPr>
          <p:cNvSpPr txBox="1">
            <a:spLocks/>
          </p:cNvSpPr>
          <p:nvPr/>
        </p:nvSpPr>
        <p:spPr>
          <a:xfrm>
            <a:off x="2424425" y="15499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2400" dirty="0"/>
              <a:t>Overenskomst</a:t>
            </a:r>
          </a:p>
        </p:txBody>
      </p:sp>
      <p:sp>
        <p:nvSpPr>
          <p:cNvPr id="11" name="Tekstfelt 30">
            <a:extLst>
              <a:ext uri="{FF2B5EF4-FFF2-40B4-BE49-F238E27FC236}">
                <a16:creationId xmlns:a16="http://schemas.microsoft.com/office/drawing/2014/main" id="{35ACD3A5-952E-43EB-AE92-DC003B4FFFEC}"/>
              </a:ext>
            </a:extLst>
          </p:cNvPr>
          <p:cNvSpPr txBox="1"/>
          <p:nvPr/>
        </p:nvSpPr>
        <p:spPr>
          <a:xfrm>
            <a:off x="1875271" y="3535235"/>
            <a:ext cx="191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Økonomisk tryghed</a:t>
            </a:r>
          </a:p>
        </p:txBody>
      </p:sp>
      <p:sp>
        <p:nvSpPr>
          <p:cNvPr id="12" name="Tekstfelt 31">
            <a:extLst>
              <a:ext uri="{FF2B5EF4-FFF2-40B4-BE49-F238E27FC236}">
                <a16:creationId xmlns:a16="http://schemas.microsoft.com/office/drawing/2014/main" id="{BC1C5301-EDC6-4B0A-A9B9-4ECEB7FBB74C}"/>
              </a:ext>
            </a:extLst>
          </p:cNvPr>
          <p:cNvSpPr txBox="1"/>
          <p:nvPr/>
        </p:nvSpPr>
        <p:spPr>
          <a:xfrm>
            <a:off x="5170920" y="3535236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Fleksibilitet</a:t>
            </a:r>
          </a:p>
        </p:txBody>
      </p:sp>
      <p:sp>
        <p:nvSpPr>
          <p:cNvPr id="13" name="Tekstfelt 32">
            <a:extLst>
              <a:ext uri="{FF2B5EF4-FFF2-40B4-BE49-F238E27FC236}">
                <a16:creationId xmlns:a16="http://schemas.microsoft.com/office/drawing/2014/main" id="{FAEBDF3B-2422-4652-A3F4-10755C343A17}"/>
              </a:ext>
            </a:extLst>
          </p:cNvPr>
          <p:cNvSpPr txBox="1"/>
          <p:nvPr/>
        </p:nvSpPr>
        <p:spPr>
          <a:xfrm>
            <a:off x="8221075" y="3538351"/>
            <a:ext cx="2440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Ferie og omsorgsdage</a:t>
            </a:r>
          </a:p>
        </p:txBody>
      </p:sp>
      <p:sp>
        <p:nvSpPr>
          <p:cNvPr id="14" name="Tekstfelt 33">
            <a:extLst>
              <a:ext uri="{FF2B5EF4-FFF2-40B4-BE49-F238E27FC236}">
                <a16:creationId xmlns:a16="http://schemas.microsoft.com/office/drawing/2014/main" id="{06BF60FA-99EE-4120-A80E-AC60F4A618BE}"/>
              </a:ext>
            </a:extLst>
          </p:cNvPr>
          <p:cNvSpPr txBox="1"/>
          <p:nvPr/>
        </p:nvSpPr>
        <p:spPr>
          <a:xfrm>
            <a:off x="3560120" y="5366277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Omsorg børn</a:t>
            </a:r>
          </a:p>
        </p:txBody>
      </p:sp>
      <p:sp>
        <p:nvSpPr>
          <p:cNvPr id="15" name="Tekstfelt 34">
            <a:extLst>
              <a:ext uri="{FF2B5EF4-FFF2-40B4-BE49-F238E27FC236}">
                <a16:creationId xmlns:a16="http://schemas.microsoft.com/office/drawing/2014/main" id="{9FC1A4CB-7A39-4E4A-A112-A88652454FA9}"/>
              </a:ext>
            </a:extLst>
          </p:cNvPr>
          <p:cNvSpPr txBox="1"/>
          <p:nvPr/>
        </p:nvSpPr>
        <p:spPr>
          <a:xfrm>
            <a:off x="6365948" y="5366276"/>
            <a:ext cx="271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Sundheds- og tandforsikring</a:t>
            </a:r>
          </a:p>
        </p:txBody>
      </p:sp>
      <p:pic>
        <p:nvPicPr>
          <p:cNvPr id="16" name="Billede 15" descr="Et billede, der indeholder krus, glas, kop&#10;&#10;Automatisk genereret beskrivelse">
            <a:extLst>
              <a:ext uri="{FF2B5EF4-FFF2-40B4-BE49-F238E27FC236}">
                <a16:creationId xmlns:a16="http://schemas.microsoft.com/office/drawing/2014/main" id="{B398FD75-2409-4A92-B774-EBF8A1FF4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10" y="2375609"/>
            <a:ext cx="1193983" cy="1193983"/>
          </a:xfrm>
          <a:prstGeom prst="rect">
            <a:avLst/>
          </a:prstGeom>
        </p:spPr>
      </p:pic>
      <p:pic>
        <p:nvPicPr>
          <p:cNvPr id="17" name="Billede 16" descr="Et billede, der indeholder ur&#10;&#10;Automatisk genereret beskrivelse">
            <a:extLst>
              <a:ext uri="{FF2B5EF4-FFF2-40B4-BE49-F238E27FC236}">
                <a16:creationId xmlns:a16="http://schemas.microsoft.com/office/drawing/2014/main" id="{81D24A20-4994-4231-A4DA-A88A972D5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639" y="2322341"/>
            <a:ext cx="1325508" cy="1325508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337BA62E-6576-4B65-A54F-C9C94B02E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61" y="4269131"/>
            <a:ext cx="1167505" cy="1167505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4D256332-61A6-414F-8558-A03F7CFA1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86" y="4247292"/>
            <a:ext cx="1246542" cy="1246542"/>
          </a:xfrm>
          <a:prstGeom prst="rect">
            <a:avLst/>
          </a:prstGeom>
        </p:spPr>
      </p:pic>
      <p:pic>
        <p:nvPicPr>
          <p:cNvPr id="20" name="Billede 1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DC2B0F2-39DD-48E2-BAA4-BEABF1B0AF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33" y="2375609"/>
            <a:ext cx="1193983" cy="1193983"/>
          </a:xfrm>
          <a:prstGeom prst="rect">
            <a:avLst/>
          </a:prstGeom>
        </p:spPr>
      </p:pic>
      <p:pic>
        <p:nvPicPr>
          <p:cNvPr id="21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527059D-93A5-408E-B2C0-2CE61E566F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60" y="917572"/>
            <a:ext cx="896270" cy="8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8474A9-3F09-4EA6-A5D0-D37D18E24F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15DBC6-AE13-47E9-9EF7-CDA0146B3FCF}"/>
              </a:ext>
            </a:extLst>
          </p:cNvPr>
          <p:cNvSpPr txBox="1">
            <a:spLocks/>
          </p:cNvSpPr>
          <p:nvPr/>
        </p:nvSpPr>
        <p:spPr>
          <a:xfrm>
            <a:off x="2411725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3600" dirty="0"/>
              <a:t>    Kickstart din karriere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C0A8F3-7532-4239-BC72-E261CE9FC668}"/>
              </a:ext>
            </a:extLst>
          </p:cNvPr>
          <p:cNvSpPr txBox="1">
            <a:spLocks/>
          </p:cNvSpPr>
          <p:nvPr/>
        </p:nvSpPr>
        <p:spPr>
          <a:xfrm>
            <a:off x="2424425" y="15499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2400" dirty="0"/>
              <a:t>Inspiration og netværk</a:t>
            </a:r>
          </a:p>
        </p:txBody>
      </p:sp>
      <p:sp>
        <p:nvSpPr>
          <p:cNvPr id="6" name="Tekstfelt 30">
            <a:extLst>
              <a:ext uri="{FF2B5EF4-FFF2-40B4-BE49-F238E27FC236}">
                <a16:creationId xmlns:a16="http://schemas.microsoft.com/office/drawing/2014/main" id="{60DAD2A5-8C51-4EB6-A730-31537B3802C5}"/>
              </a:ext>
            </a:extLst>
          </p:cNvPr>
          <p:cNvSpPr txBox="1"/>
          <p:nvPr/>
        </p:nvSpPr>
        <p:spPr>
          <a:xfrm>
            <a:off x="3150132" y="3575564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Arrangementer</a:t>
            </a:r>
          </a:p>
        </p:txBody>
      </p:sp>
      <p:sp>
        <p:nvSpPr>
          <p:cNvPr id="7" name="Tekstfelt 31">
            <a:extLst>
              <a:ext uri="{FF2B5EF4-FFF2-40B4-BE49-F238E27FC236}">
                <a16:creationId xmlns:a16="http://schemas.microsoft.com/office/drawing/2014/main" id="{9BF03E0F-33A8-4AFA-9CEB-5BDE9BA4D424}"/>
              </a:ext>
            </a:extLst>
          </p:cNvPr>
          <p:cNvSpPr txBox="1"/>
          <p:nvPr/>
        </p:nvSpPr>
        <p:spPr>
          <a:xfrm>
            <a:off x="7285457" y="3586646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Morgenmøder</a:t>
            </a:r>
          </a:p>
        </p:txBody>
      </p:sp>
      <p:sp>
        <p:nvSpPr>
          <p:cNvPr id="9" name="Tekstfelt 32">
            <a:extLst>
              <a:ext uri="{FF2B5EF4-FFF2-40B4-BE49-F238E27FC236}">
                <a16:creationId xmlns:a16="http://schemas.microsoft.com/office/drawing/2014/main" id="{7D27615D-465E-4DE9-94BF-16862967D685}"/>
              </a:ext>
            </a:extLst>
          </p:cNvPr>
          <p:cNvSpPr txBox="1"/>
          <p:nvPr/>
        </p:nvSpPr>
        <p:spPr>
          <a:xfrm>
            <a:off x="2798699" y="5380284"/>
            <a:ext cx="264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Mentorforløb / mentorskab</a:t>
            </a:r>
          </a:p>
        </p:txBody>
      </p:sp>
      <p:sp>
        <p:nvSpPr>
          <p:cNvPr id="10" name="Tekstfelt 33">
            <a:extLst>
              <a:ext uri="{FF2B5EF4-FFF2-40B4-BE49-F238E27FC236}">
                <a16:creationId xmlns:a16="http://schemas.microsoft.com/office/drawing/2014/main" id="{04F90F9A-3678-4767-B569-FEEF7F59D144}"/>
              </a:ext>
            </a:extLst>
          </p:cNvPr>
          <p:cNvSpPr txBox="1"/>
          <p:nvPr/>
        </p:nvSpPr>
        <p:spPr>
          <a:xfrm>
            <a:off x="7201722" y="5380285"/>
            <a:ext cx="2033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Netværks muligheder</a:t>
            </a:r>
          </a:p>
        </p:txBody>
      </p:sp>
      <p:pic>
        <p:nvPicPr>
          <p:cNvPr id="11" name="Billede 10" descr="Et billede, der indeholder lys&#10;&#10;Automatisk genereret beskrivelse">
            <a:extLst>
              <a:ext uri="{FF2B5EF4-FFF2-40B4-BE49-F238E27FC236}">
                <a16:creationId xmlns:a16="http://schemas.microsoft.com/office/drawing/2014/main" id="{34F4FB4F-C2E1-4E90-BF46-DCCDA5E32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52" y="2629645"/>
            <a:ext cx="1012536" cy="1012536"/>
          </a:xfrm>
          <a:prstGeom prst="rect">
            <a:avLst/>
          </a:prstGeom>
        </p:spPr>
      </p:pic>
      <p:pic>
        <p:nvPicPr>
          <p:cNvPr id="12" name="Billede 11" descr="Et billede, der indeholder tilbehør&#10;&#10;Automatisk genereret beskrivelse">
            <a:extLst>
              <a:ext uri="{FF2B5EF4-FFF2-40B4-BE49-F238E27FC236}">
                <a16:creationId xmlns:a16="http://schemas.microsoft.com/office/drawing/2014/main" id="{68A00969-76A7-4161-9500-87B4C23EE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75" y="4295547"/>
            <a:ext cx="1185090" cy="1185090"/>
          </a:xfrm>
          <a:prstGeom prst="rect">
            <a:avLst/>
          </a:prstGeom>
        </p:spPr>
      </p:pic>
      <p:pic>
        <p:nvPicPr>
          <p:cNvPr id="13" name="Billede 1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663F874-944F-4587-9B83-C41047E42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4" y="4156387"/>
            <a:ext cx="1507994" cy="1507994"/>
          </a:xfrm>
          <a:prstGeom prst="rect">
            <a:avLst/>
          </a:prstGeom>
        </p:spPr>
      </p:pic>
      <p:pic>
        <p:nvPicPr>
          <p:cNvPr id="14" name="Billede 13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2A78EEC9-1A2B-44BB-A4AF-F3B2D071E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5023" y="2555701"/>
            <a:ext cx="1168587" cy="1168587"/>
          </a:xfrm>
          <a:prstGeom prst="rect">
            <a:avLst/>
          </a:prstGeom>
        </p:spPr>
      </p:pic>
      <p:pic>
        <p:nvPicPr>
          <p:cNvPr id="15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88C5E13-A780-46C0-BFFC-03291E4A79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54" y="933715"/>
            <a:ext cx="868570" cy="8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8474A9-3F09-4EA6-A5D0-D37D18E24F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15DBC6-AE13-47E9-9EF7-CDA0146B3FCF}"/>
              </a:ext>
            </a:extLst>
          </p:cNvPr>
          <p:cNvSpPr txBox="1">
            <a:spLocks/>
          </p:cNvSpPr>
          <p:nvPr/>
        </p:nvSpPr>
        <p:spPr>
          <a:xfrm>
            <a:off x="2411725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3600" dirty="0"/>
              <a:t>    Voks med jobbet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C0A8F3-7532-4239-BC72-E261CE9FC668}"/>
              </a:ext>
            </a:extLst>
          </p:cNvPr>
          <p:cNvSpPr txBox="1">
            <a:spLocks/>
          </p:cNvSpPr>
          <p:nvPr/>
        </p:nvSpPr>
        <p:spPr>
          <a:xfrm>
            <a:off x="2424425" y="15499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2400" dirty="0"/>
              <a:t>Personlig udvikling</a:t>
            </a:r>
          </a:p>
        </p:txBody>
      </p:sp>
      <p:sp>
        <p:nvSpPr>
          <p:cNvPr id="6" name="Tekstfelt 30">
            <a:extLst>
              <a:ext uri="{FF2B5EF4-FFF2-40B4-BE49-F238E27FC236}">
                <a16:creationId xmlns:a16="http://schemas.microsoft.com/office/drawing/2014/main" id="{6E7F5DF4-661E-47AD-83CE-4014CA8B65D1}"/>
              </a:ext>
            </a:extLst>
          </p:cNvPr>
          <p:cNvSpPr txBox="1"/>
          <p:nvPr/>
        </p:nvSpPr>
        <p:spPr>
          <a:xfrm>
            <a:off x="3062663" y="3563908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Karrieresamtaler</a:t>
            </a:r>
          </a:p>
        </p:txBody>
      </p:sp>
      <p:sp>
        <p:nvSpPr>
          <p:cNvPr id="7" name="Tekstfelt 31">
            <a:extLst>
              <a:ext uri="{FF2B5EF4-FFF2-40B4-BE49-F238E27FC236}">
                <a16:creationId xmlns:a16="http://schemas.microsoft.com/office/drawing/2014/main" id="{A74F21FF-A55F-4BC1-8AF2-BB5952AAF546}"/>
              </a:ext>
            </a:extLst>
          </p:cNvPr>
          <p:cNvSpPr txBox="1"/>
          <p:nvPr/>
        </p:nvSpPr>
        <p:spPr>
          <a:xfrm>
            <a:off x="7229796" y="3574990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Kurser</a:t>
            </a:r>
          </a:p>
        </p:txBody>
      </p:sp>
      <p:sp>
        <p:nvSpPr>
          <p:cNvPr id="9" name="Tekstfelt 32">
            <a:extLst>
              <a:ext uri="{FF2B5EF4-FFF2-40B4-BE49-F238E27FC236}">
                <a16:creationId xmlns:a16="http://schemas.microsoft.com/office/drawing/2014/main" id="{E5BFB723-1319-45A6-BE2D-A8E4D6FD6B5B}"/>
              </a:ext>
            </a:extLst>
          </p:cNvPr>
          <p:cNvSpPr txBox="1"/>
          <p:nvPr/>
        </p:nvSpPr>
        <p:spPr>
          <a:xfrm>
            <a:off x="2837886" y="5356899"/>
            <a:ext cx="231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ECTS Uddannelser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4CBC01F-280E-4535-90D6-0BAFF2220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47" y="2501439"/>
            <a:ext cx="1185138" cy="1185138"/>
          </a:xfrm>
          <a:prstGeom prst="rect">
            <a:avLst/>
          </a:prstGeom>
        </p:spPr>
      </p:pic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C79A65B-9B35-4DCD-8F4A-02ABA25A7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75" y="2592132"/>
            <a:ext cx="1025915" cy="1025915"/>
          </a:xfrm>
          <a:prstGeom prst="rect">
            <a:avLst/>
          </a:prstGeom>
        </p:spPr>
      </p:pic>
      <p:sp>
        <p:nvSpPr>
          <p:cNvPr id="12" name="Tekstfelt 31">
            <a:extLst>
              <a:ext uri="{FF2B5EF4-FFF2-40B4-BE49-F238E27FC236}">
                <a16:creationId xmlns:a16="http://schemas.microsoft.com/office/drawing/2014/main" id="{63FFD38B-DA7C-4BFC-BC46-70C734B36B85}"/>
              </a:ext>
            </a:extLst>
          </p:cNvPr>
          <p:cNvSpPr txBox="1"/>
          <p:nvPr/>
        </p:nvSpPr>
        <p:spPr>
          <a:xfrm>
            <a:off x="7229796" y="5356899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Online kurser</a:t>
            </a:r>
          </a:p>
        </p:txBody>
      </p:sp>
      <p:pic>
        <p:nvPicPr>
          <p:cNvPr id="13" name="Billede 12" descr="Et billede, der indeholder spil, bord&#10;&#10;Automatisk genereret beskrivelse">
            <a:extLst>
              <a:ext uri="{FF2B5EF4-FFF2-40B4-BE49-F238E27FC236}">
                <a16:creationId xmlns:a16="http://schemas.microsoft.com/office/drawing/2014/main" id="{67F2944B-A9D0-491C-8E16-2D00E0AA3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82" y="4369814"/>
            <a:ext cx="1153036" cy="1153036"/>
          </a:xfrm>
          <a:prstGeom prst="rect">
            <a:avLst/>
          </a:prstGeom>
        </p:spPr>
      </p:pic>
      <p:pic>
        <p:nvPicPr>
          <p:cNvPr id="14" name="Billede 13" descr="Et billede, der indeholder bord, skammel&#10;&#10;Automatisk genereret beskrivelse">
            <a:extLst>
              <a:ext uri="{FF2B5EF4-FFF2-40B4-BE49-F238E27FC236}">
                <a16:creationId xmlns:a16="http://schemas.microsoft.com/office/drawing/2014/main" id="{66E4FCF3-5718-42AE-9BB1-0A0529E06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3" y="4243196"/>
            <a:ext cx="1287605" cy="1287605"/>
          </a:xfrm>
          <a:prstGeom prst="rect">
            <a:avLst/>
          </a:prstGeom>
        </p:spPr>
      </p:pic>
      <p:pic>
        <p:nvPicPr>
          <p:cNvPr id="15" name="Picture 20" descr="A picture containing sign, sitting, white, black&#10;&#10;Description automatically generated">
            <a:extLst>
              <a:ext uri="{FF2B5EF4-FFF2-40B4-BE49-F238E27FC236}">
                <a16:creationId xmlns:a16="http://schemas.microsoft.com/office/drawing/2014/main" id="{F501440F-F0C0-444C-986D-52530C025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55" y="945587"/>
            <a:ext cx="817354" cy="8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8474A9-3F09-4EA6-A5D0-D37D18E24F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15DBC6-AE13-47E9-9EF7-CDA0146B3FCF}"/>
              </a:ext>
            </a:extLst>
          </p:cNvPr>
          <p:cNvSpPr txBox="1">
            <a:spLocks/>
          </p:cNvSpPr>
          <p:nvPr/>
        </p:nvSpPr>
        <p:spPr>
          <a:xfrm>
            <a:off x="2411725" y="10800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3600" dirty="0"/>
              <a:t>    Benyt dine fordele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C0A8F3-7532-4239-BC72-E261CE9FC668}"/>
              </a:ext>
            </a:extLst>
          </p:cNvPr>
          <p:cNvSpPr txBox="1">
            <a:spLocks/>
          </p:cNvSpPr>
          <p:nvPr/>
        </p:nvSpPr>
        <p:spPr>
          <a:xfrm>
            <a:off x="2424425" y="1549900"/>
            <a:ext cx="7387200" cy="576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sz="5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a-DK" sz="2400" dirty="0"/>
              <a:t>Ekstra fordele</a:t>
            </a:r>
          </a:p>
        </p:txBody>
      </p:sp>
      <p:sp>
        <p:nvSpPr>
          <p:cNvPr id="6" name="Tekstfelt 30">
            <a:extLst>
              <a:ext uri="{FF2B5EF4-FFF2-40B4-BE49-F238E27FC236}">
                <a16:creationId xmlns:a16="http://schemas.microsoft.com/office/drawing/2014/main" id="{16B7AAAF-C88F-4C83-B7AD-DFA5636EB7DB}"/>
              </a:ext>
            </a:extLst>
          </p:cNvPr>
          <p:cNvSpPr txBox="1"/>
          <p:nvPr/>
        </p:nvSpPr>
        <p:spPr>
          <a:xfrm>
            <a:off x="3007010" y="3468496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Tryg forsikring</a:t>
            </a:r>
          </a:p>
        </p:txBody>
      </p:sp>
      <p:sp>
        <p:nvSpPr>
          <p:cNvPr id="7" name="Tekstfelt 31">
            <a:extLst>
              <a:ext uri="{FF2B5EF4-FFF2-40B4-BE49-F238E27FC236}">
                <a16:creationId xmlns:a16="http://schemas.microsoft.com/office/drawing/2014/main" id="{9D028194-7D08-4B20-A171-21EF36B1A28F}"/>
              </a:ext>
            </a:extLst>
          </p:cNvPr>
          <p:cNvSpPr txBox="1"/>
          <p:nvPr/>
        </p:nvSpPr>
        <p:spPr>
          <a:xfrm>
            <a:off x="7348954" y="3467120"/>
            <a:ext cx="184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Dansk IT</a:t>
            </a:r>
          </a:p>
        </p:txBody>
      </p:sp>
      <p:sp>
        <p:nvSpPr>
          <p:cNvPr id="9" name="Tekstfelt 32">
            <a:extLst>
              <a:ext uri="{FF2B5EF4-FFF2-40B4-BE49-F238E27FC236}">
                <a16:creationId xmlns:a16="http://schemas.microsoft.com/office/drawing/2014/main" id="{ACF98300-16FE-4A7B-9908-1805ACD547E5}"/>
              </a:ext>
            </a:extLst>
          </p:cNvPr>
          <p:cNvSpPr txBox="1"/>
          <p:nvPr/>
        </p:nvSpPr>
        <p:spPr>
          <a:xfrm>
            <a:off x="2769878" y="5383864"/>
            <a:ext cx="231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eko Medium" panose="020B0604020202020204" charset="0"/>
              </a:rPr>
              <a:t>Ferieboliger</a:t>
            </a:r>
          </a:p>
        </p:txBody>
      </p:sp>
      <p:sp>
        <p:nvSpPr>
          <p:cNvPr id="10" name="Tekstfelt 6">
            <a:extLst>
              <a:ext uri="{FF2B5EF4-FFF2-40B4-BE49-F238E27FC236}">
                <a16:creationId xmlns:a16="http://schemas.microsoft.com/office/drawing/2014/main" id="{36C4739C-28C0-4F03-BEF9-753FA1D1357A}"/>
              </a:ext>
            </a:extLst>
          </p:cNvPr>
          <p:cNvSpPr txBox="1"/>
          <p:nvPr/>
        </p:nvSpPr>
        <p:spPr>
          <a:xfrm>
            <a:off x="7167917" y="5383863"/>
            <a:ext cx="231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eko Medium" panose="020B0604020202020204" charset="0"/>
              </a:rPr>
              <a:t>Forbrugsforeningen</a:t>
            </a:r>
          </a:p>
        </p:txBody>
      </p:sp>
      <p:pic>
        <p:nvPicPr>
          <p:cNvPr id="12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ED716F14-1021-410F-896C-1D5AB1FF1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38" y="986139"/>
            <a:ext cx="763722" cy="763722"/>
          </a:xfrm>
          <a:prstGeom prst="rect">
            <a:avLst/>
          </a:prstGeom>
        </p:spPr>
      </p:pic>
      <p:pic>
        <p:nvPicPr>
          <p:cNvPr id="1026" name="Picture 2" descr="Forsikringsaftale med Tryg - Hjerteforeningen">
            <a:extLst>
              <a:ext uri="{FF2B5EF4-FFF2-40B4-BE49-F238E27FC236}">
                <a16:creationId xmlns:a16="http://schemas.microsoft.com/office/drawing/2014/main" id="{99D384F0-C66D-4593-B4C9-3101812E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92" y="2560695"/>
            <a:ext cx="2141910" cy="9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riebolig Gran Canaria | Unikke ferieboliger | Book online nu!">
            <a:extLst>
              <a:ext uri="{FF2B5EF4-FFF2-40B4-BE49-F238E27FC236}">
                <a16:creationId xmlns:a16="http://schemas.microsoft.com/office/drawing/2014/main" id="{0FA347EB-A289-46D0-89C9-DB547EE6E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20" y="4139279"/>
            <a:ext cx="2156053" cy="121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der - Forbrugsforeningen">
            <a:extLst>
              <a:ext uri="{FF2B5EF4-FFF2-40B4-BE49-F238E27FC236}">
                <a16:creationId xmlns:a16="http://schemas.microsoft.com/office/drawing/2014/main" id="{EFACFCC6-4D2A-468B-937F-267A8BAC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54" y="4152474"/>
            <a:ext cx="3059264" cy="121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dige stillinger hos DANSK IT">
            <a:extLst>
              <a:ext uri="{FF2B5EF4-FFF2-40B4-BE49-F238E27FC236}">
                <a16:creationId xmlns:a16="http://schemas.microsoft.com/office/drawing/2014/main" id="{C5DEE8E5-E323-4436-8429-A5165E0A6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8390" r="12017" b="3960"/>
          <a:stretch/>
        </p:blipFill>
        <p:spPr bwMode="auto">
          <a:xfrm>
            <a:off x="7336253" y="2409567"/>
            <a:ext cx="1843875" cy="106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D9A2-5673-4920-A8B5-0D755F29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127706"/>
            <a:ext cx="4947089" cy="651146"/>
          </a:xfrm>
        </p:spPr>
        <p:txBody>
          <a:bodyPr/>
          <a:lstStyle/>
          <a:p>
            <a:r>
              <a:rPr lang="da-DK" sz="3200" dirty="0"/>
              <a:t>Meld dig ind i dag!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01F2DAF-775E-45EA-9002-BD9F59A87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841739"/>
            <a:ext cx="4744800" cy="42300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/>
              <a:t>Første 3 mdr. </a:t>
            </a:r>
            <a:r>
              <a:rPr lang="da-DK" sz="1400" b="1" dirty="0"/>
              <a:t>gratis</a:t>
            </a:r>
            <a:br>
              <a:rPr lang="da-DK" sz="1400" dirty="0"/>
            </a:b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/>
              <a:t>Månedlig pris: 260 kr. (</a:t>
            </a:r>
            <a:r>
              <a:rPr lang="da-DK" sz="1400"/>
              <a:t>under 180 </a:t>
            </a:r>
            <a:r>
              <a:rPr lang="da-DK" sz="1400" dirty="0"/>
              <a:t>kr. efter skat)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/>
              <a:t>Fagforening/a-kasse andet sted?</a:t>
            </a:r>
            <a:br>
              <a:rPr lang="da-DK" sz="1400" dirty="0"/>
            </a:br>
            <a:r>
              <a:rPr lang="da-DK" sz="1400" i="1" dirty="0"/>
              <a:t>- Vi overflytter nemt dit medlemskab</a:t>
            </a:r>
            <a:br>
              <a:rPr lang="da-DK" sz="1400" dirty="0"/>
            </a:b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400" dirty="0"/>
              <a:t>Adgang til konsulenter, jurister, sparring, events, fordele, rabatter og meget mere.</a:t>
            </a:r>
          </a:p>
          <a:p>
            <a:endParaRPr lang="da-DK" sz="1400" dirty="0"/>
          </a:p>
          <a:p>
            <a:endParaRPr lang="da-DK" dirty="0"/>
          </a:p>
        </p:txBody>
      </p:sp>
      <p:pic>
        <p:nvPicPr>
          <p:cNvPr id="8" name="Picture Placeholder 7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05E27CD8-25E6-4E11-ABF3-EB43D2330E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 r="18151"/>
          <a:stretch>
            <a:fillRect/>
          </a:stretch>
        </p:blipFill>
        <p:spPr>
          <a:xfrm>
            <a:off x="6367200" y="0"/>
            <a:ext cx="5824800" cy="6858000"/>
          </a:xfrm>
        </p:spPr>
      </p:pic>
      <p:sp>
        <p:nvSpPr>
          <p:cNvPr id="10" name="Tekstfelt 7">
            <a:extLst>
              <a:ext uri="{FF2B5EF4-FFF2-40B4-BE49-F238E27FC236}">
                <a16:creationId xmlns:a16="http://schemas.microsoft.com/office/drawing/2014/main" id="{AF861AB1-A770-42CD-B60A-D3B257F377DA}"/>
              </a:ext>
            </a:extLst>
          </p:cNvPr>
          <p:cNvSpPr txBox="1"/>
          <p:nvPr/>
        </p:nvSpPr>
        <p:spPr>
          <a:xfrm>
            <a:off x="1135659" y="5387181"/>
            <a:ext cx="423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001965"/>
                </a:solidFill>
                <a:latin typeface="+mj-lt"/>
              </a:rPr>
              <a:t>Hør mere!</a:t>
            </a:r>
          </a:p>
          <a:p>
            <a:pPr algn="ctr"/>
            <a:r>
              <a:rPr lang="da-DK" b="1" dirty="0">
                <a:solidFill>
                  <a:srgbClr val="001965"/>
                </a:solidFill>
                <a:latin typeface="+mj-lt"/>
              </a:rPr>
              <a:t>hverveservice@finansforbundet.dk</a:t>
            </a:r>
          </a:p>
          <a:p>
            <a:pPr algn="ctr"/>
            <a:r>
              <a:rPr lang="da-DK" b="1" dirty="0" err="1">
                <a:solidFill>
                  <a:srgbClr val="001965"/>
                </a:solidFill>
                <a:latin typeface="+mj-lt"/>
              </a:rPr>
              <a:t>Tlf</a:t>
            </a:r>
            <a:r>
              <a:rPr lang="da-DK" b="1" dirty="0">
                <a:solidFill>
                  <a:srgbClr val="001965"/>
                </a:solidFill>
                <a:latin typeface="+mj-lt"/>
              </a:rPr>
              <a:t>: 32 66 13 70</a:t>
            </a:r>
          </a:p>
        </p:txBody>
      </p:sp>
    </p:spTree>
    <p:extLst>
      <p:ext uri="{BB962C8B-B14F-4D97-AF65-F5344CB8AC3E}">
        <p14:creationId xmlns:p14="http://schemas.microsoft.com/office/powerpoint/2010/main" val="46835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ugerdefiner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1965"/>
      </a:accent1>
      <a:accent2>
        <a:srgbClr val="2878FF"/>
      </a:accent2>
      <a:accent3>
        <a:srgbClr val="FF9BBE"/>
      </a:accent3>
      <a:accent4>
        <a:srgbClr val="69F0BE"/>
      </a:accent4>
      <a:accent5>
        <a:srgbClr val="818181"/>
      </a:accent5>
      <a:accent6>
        <a:srgbClr val="FD6D6F"/>
      </a:accent6>
      <a:hlink>
        <a:srgbClr val="001965"/>
      </a:hlink>
      <a:folHlink>
        <a:srgbClr val="287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F_2019" id="{3C3A8D44-84B6-4BE9-AD04-B00F3B2AC3A9}" vid="{8741DAAC-8151-4064-A8AE-B0B379CB9A9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6697F389140047A3C81ABC94388D0F" ma:contentTypeVersion="13" ma:contentTypeDescription="Opret et nyt dokument." ma:contentTypeScope="" ma:versionID="3f4ed3e8112c2b2a00620c7a49eeada0">
  <xsd:schema xmlns:xsd="http://www.w3.org/2001/XMLSchema" xmlns:xs="http://www.w3.org/2001/XMLSchema" xmlns:p="http://schemas.microsoft.com/office/2006/metadata/properties" xmlns:ns3="034c644a-3153-4cf6-9cf0-09db57be105d" xmlns:ns4="0b6ba1e9-47da-4e70-9b98-f5d04a68df0d" targetNamespace="http://schemas.microsoft.com/office/2006/metadata/properties" ma:root="true" ma:fieldsID="b54b807f142a15c619b6af435368fd05" ns3:_="" ns4:_="">
    <xsd:import namespace="034c644a-3153-4cf6-9cf0-09db57be105d"/>
    <xsd:import namespace="0b6ba1e9-47da-4e70-9b98-f5d04a68df0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c644a-3153-4cf6-9cf0-09db57be10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ba1e9-47da-4e70-9b98-f5d04a68d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A8EA25-88D5-4481-8E3E-F7953A2444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3134D0-780E-4563-A3EB-295DAB1923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05501B-FB50-4697-AFF6-4AFF84503B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4c644a-3153-4cf6-9cf0-09db57be105d"/>
    <ds:schemaRef ds:uri="0b6ba1e9-47da-4e70-9b98-f5d04a68d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2019_Finansforbundet_final</Template>
  <TotalTime>257</TotalTime>
  <Words>164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Arial</vt:lpstr>
      <vt:lpstr>Wingdings</vt:lpstr>
      <vt:lpstr>Office-tema</vt:lpstr>
      <vt:lpstr>Bliv en del af Danmarks største  netværk indenfor finans og IT</vt:lpstr>
      <vt:lpstr>Mød Finansforbundet</vt:lpstr>
      <vt:lpstr>PowerPoint-præsentation</vt:lpstr>
      <vt:lpstr>PowerPoint-præsentation</vt:lpstr>
      <vt:lpstr>PowerPoint-præsentation</vt:lpstr>
      <vt:lpstr>PowerPoint-præsentation</vt:lpstr>
      <vt:lpstr>Meld dig ind i dag!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Ife Annabell Ajufo</dc:creator>
  <cp:lastModifiedBy>Mark V. Kristiansen</cp:lastModifiedBy>
  <cp:revision>2</cp:revision>
  <dcterms:created xsi:type="dcterms:W3CDTF">2019-12-13T13:34:33Z</dcterms:created>
  <dcterms:modified xsi:type="dcterms:W3CDTF">2021-01-15T10:11:32Z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aha</vt:lpwstr>
  </property>
  <property fmtid="{D5CDD505-2E9C-101B-9397-08002B2CF9AE}" pid="3" name="DL_AuthorInitials">
    <vt:lpwstr>aha</vt:lpwstr>
  </property>
  <property fmtid="{D5CDD505-2E9C-101B-9397-08002B2CF9AE}" pid="4" name="fInit">
    <vt:lpwstr>aha</vt:lpwstr>
  </property>
  <property fmtid="{D5CDD505-2E9C-101B-9397-08002B2CF9AE}" pid="5" name="fNavn">
    <vt:lpwstr>Andreas Hagemann</vt:lpwstr>
  </property>
  <property fmtid="{D5CDD505-2E9C-101B-9397-08002B2CF9AE}" pid="6" name="fTlf">
    <vt:lpwstr>+4532661397</vt:lpwstr>
  </property>
  <property fmtid="{D5CDD505-2E9C-101B-9397-08002B2CF9AE}" pid="7" name="fEpost">
    <vt:lpwstr>aha@finansforbundet.dk</vt:lpwstr>
  </property>
  <property fmtid="{D5CDD505-2E9C-101B-9397-08002B2CF9AE}" pid="8" name="fLogo">
    <vt:lpwstr>http://www.exformatics.com/images/logo_new.jpg</vt:lpwstr>
  </property>
  <property fmtid="{D5CDD505-2E9C-101B-9397-08002B2CF9AE}" pid="9" name="ContentTypeId">
    <vt:lpwstr>0x010100FF6697F389140047A3C81ABC94388D0F</vt:lpwstr>
  </property>
  <property fmtid="{D5CDD505-2E9C-101B-9397-08002B2CF9AE}" pid="10" name="EXDocumentID">
    <vt:lpwstr/>
  </property>
</Properties>
</file>