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E06FFE-B896-4263-BC16-1CAD91F7918A}" v="2" dt="2025-07-01T11:00:13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us Wilmann Søndergaard" userId="0656b281-4fe5-4520-9993-df64da331edc" providerId="ADAL" clId="{7CE06FFE-B896-4263-BC16-1CAD91F7918A}"/>
    <pc:docChg chg="custSel addSld delSld modSld">
      <pc:chgData name="Marius Wilmann Søndergaard" userId="0656b281-4fe5-4520-9993-df64da331edc" providerId="ADAL" clId="{7CE06FFE-B896-4263-BC16-1CAD91F7918A}" dt="2025-07-01T11:00:52.176" v="464" actId="404"/>
      <pc:docMkLst>
        <pc:docMk/>
      </pc:docMkLst>
      <pc:sldChg chg="del">
        <pc:chgData name="Marius Wilmann Søndergaard" userId="0656b281-4fe5-4520-9993-df64da331edc" providerId="ADAL" clId="{7CE06FFE-B896-4263-BC16-1CAD91F7918A}" dt="2025-07-01T10:57:34.234" v="1" actId="47"/>
        <pc:sldMkLst>
          <pc:docMk/>
          <pc:sldMk cId="3706301549" sldId="256"/>
        </pc:sldMkLst>
      </pc:sldChg>
      <pc:sldChg chg="modSp add mod">
        <pc:chgData name="Marius Wilmann Søndergaard" userId="0656b281-4fe5-4520-9993-df64da331edc" providerId="ADAL" clId="{7CE06FFE-B896-4263-BC16-1CAD91F7918A}" dt="2025-07-01T11:00:52.176" v="464" actId="404"/>
        <pc:sldMkLst>
          <pc:docMk/>
          <pc:sldMk cId="3976334577" sldId="258"/>
        </pc:sldMkLst>
        <pc:spChg chg="mod">
          <ac:chgData name="Marius Wilmann Søndergaard" userId="0656b281-4fe5-4520-9993-df64da331edc" providerId="ADAL" clId="{7CE06FFE-B896-4263-BC16-1CAD91F7918A}" dt="2025-07-01T11:00:52.176" v="464" actId="404"/>
          <ac:spMkLst>
            <pc:docMk/>
            <pc:sldMk cId="3976334577" sldId="258"/>
            <ac:spMk id="3" creationId="{985E22CD-AD1B-8D47-EAAA-38C05DE5E347}"/>
          </ac:spMkLst>
        </pc:spChg>
      </pc:sldChg>
    </pc:docChg>
  </pc:docChgLst>
  <pc:docChgLst>
    <pc:chgData name="Marius Wilmann Søndergaard" userId="0656b281-4fe5-4520-9993-df64da331edc" providerId="ADAL" clId="{688424AC-A1E8-482C-9457-0E40D44D6FC7}"/>
    <pc:docChg chg="undo redo custSel addSld delSld modSld">
      <pc:chgData name="Marius Wilmann Søndergaard" userId="0656b281-4fe5-4520-9993-df64da331edc" providerId="ADAL" clId="{688424AC-A1E8-482C-9457-0E40D44D6FC7}" dt="2024-11-01T09:18:58.029" v="1598" actId="6549"/>
      <pc:docMkLst>
        <pc:docMk/>
      </pc:docMkLst>
      <pc:sldChg chg="modSp mod">
        <pc:chgData name="Marius Wilmann Søndergaard" userId="0656b281-4fe5-4520-9993-df64da331edc" providerId="ADAL" clId="{688424AC-A1E8-482C-9457-0E40D44D6FC7}" dt="2024-11-01T09:18:58.029" v="1598" actId="6549"/>
        <pc:sldMkLst>
          <pc:docMk/>
          <pc:sldMk cId="3706301549" sldId="256"/>
        </pc:sldMkLst>
      </pc:sldChg>
      <pc:sldChg chg="addSp delSp modSp new del mod modClrScheme chgLayout">
        <pc:chgData name="Marius Wilmann Søndergaard" userId="0656b281-4fe5-4520-9993-df64da331edc" providerId="ADAL" clId="{688424AC-A1E8-482C-9457-0E40D44D6FC7}" dt="2024-11-01T09:18:50.377" v="1576" actId="47"/>
        <pc:sldMkLst>
          <pc:docMk/>
          <pc:sldMk cId="3752364117" sldId="257"/>
        </pc:sldMkLst>
      </pc:sldChg>
      <pc:sldChg chg="modSp new del mod">
        <pc:chgData name="Marius Wilmann Søndergaard" userId="0656b281-4fe5-4520-9993-df64da331edc" providerId="ADAL" clId="{688424AC-A1E8-482C-9457-0E40D44D6FC7}" dt="2024-11-01T09:18:50.081" v="1575" actId="47"/>
        <pc:sldMkLst>
          <pc:docMk/>
          <pc:sldMk cId="43242509" sldId="258"/>
        </pc:sldMkLst>
      </pc:sldChg>
      <pc:sldChg chg="modSp add del mod">
        <pc:chgData name="Marius Wilmann Søndergaard" userId="0656b281-4fe5-4520-9993-df64da331edc" providerId="ADAL" clId="{688424AC-A1E8-482C-9457-0E40D44D6FC7}" dt="2024-11-01T09:18:50.699" v="1577" actId="47"/>
        <pc:sldMkLst>
          <pc:docMk/>
          <pc:sldMk cId="1206826207" sldId="259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0.872" v="1578" actId="47"/>
        <pc:sldMkLst>
          <pc:docMk/>
          <pc:sldMk cId="4040933836" sldId="260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029" v="1579" actId="47"/>
        <pc:sldMkLst>
          <pc:docMk/>
          <pc:sldMk cId="2451960564" sldId="261"/>
        </pc:sldMkLst>
      </pc:sldChg>
      <pc:sldChg chg="modSp new del mod">
        <pc:chgData name="Marius Wilmann Søndergaard" userId="0656b281-4fe5-4520-9993-df64da331edc" providerId="ADAL" clId="{688424AC-A1E8-482C-9457-0E40D44D6FC7}" dt="2024-11-01T09:18:51.244" v="1580" actId="47"/>
        <pc:sldMkLst>
          <pc:docMk/>
          <pc:sldMk cId="1768743236" sldId="262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337" v="1581" actId="47"/>
        <pc:sldMkLst>
          <pc:docMk/>
          <pc:sldMk cId="819027440" sldId="263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476" v="1582" actId="47"/>
        <pc:sldMkLst>
          <pc:docMk/>
          <pc:sldMk cId="2994006814" sldId="264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638" v="1583" actId="47"/>
        <pc:sldMkLst>
          <pc:docMk/>
          <pc:sldMk cId="2505649428" sldId="265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794" v="1584" actId="47"/>
        <pc:sldMkLst>
          <pc:docMk/>
          <pc:sldMk cId="3016427777" sldId="266"/>
        </pc:sldMkLst>
      </pc:sldChg>
      <pc:sldChg chg="modSp new del mod">
        <pc:chgData name="Marius Wilmann Søndergaard" userId="0656b281-4fe5-4520-9993-df64da331edc" providerId="ADAL" clId="{688424AC-A1E8-482C-9457-0E40D44D6FC7}" dt="2024-11-01T09:18:51.981" v="1585" actId="47"/>
        <pc:sldMkLst>
          <pc:docMk/>
          <pc:sldMk cId="646375369" sldId="267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125" v="1586" actId="47"/>
        <pc:sldMkLst>
          <pc:docMk/>
          <pc:sldMk cId="2763527654" sldId="268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280" v="1587" actId="47"/>
        <pc:sldMkLst>
          <pc:docMk/>
          <pc:sldMk cId="1545438779" sldId="269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456" v="1588" actId="47"/>
        <pc:sldMkLst>
          <pc:docMk/>
          <pc:sldMk cId="2777134" sldId="270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603" v="1589" actId="47"/>
        <pc:sldMkLst>
          <pc:docMk/>
          <pc:sldMk cId="1818292578" sldId="271"/>
        </pc:sldMkLst>
      </pc:sldChg>
      <pc:sldChg chg="modSp new del mod">
        <pc:chgData name="Marius Wilmann Søndergaard" userId="0656b281-4fe5-4520-9993-df64da331edc" providerId="ADAL" clId="{688424AC-A1E8-482C-9457-0E40D44D6FC7}" dt="2024-11-01T09:18:52.746" v="1590" actId="47"/>
        <pc:sldMkLst>
          <pc:docMk/>
          <pc:sldMk cId="895285641" sldId="272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909" v="1591" actId="47"/>
        <pc:sldMkLst>
          <pc:docMk/>
          <pc:sldMk cId="4230115070" sldId="273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073" v="1592" actId="47"/>
        <pc:sldMkLst>
          <pc:docMk/>
          <pc:sldMk cId="3868376994" sldId="274"/>
        </pc:sldMkLst>
      </pc:sldChg>
      <pc:sldChg chg="modSp new del mod">
        <pc:chgData name="Marius Wilmann Søndergaard" userId="0656b281-4fe5-4520-9993-df64da331edc" providerId="ADAL" clId="{688424AC-A1E8-482C-9457-0E40D44D6FC7}" dt="2024-11-01T09:18:53.261" v="1593" actId="47"/>
        <pc:sldMkLst>
          <pc:docMk/>
          <pc:sldMk cId="3829505532" sldId="275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706" v="1594" actId="47"/>
        <pc:sldMkLst>
          <pc:docMk/>
          <pc:sldMk cId="430268118" sldId="276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942" v="1595" actId="47"/>
        <pc:sldMkLst>
          <pc:docMk/>
          <pc:sldMk cId="3941464432" sldId="277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4.144" v="1596" actId="47"/>
        <pc:sldMkLst>
          <pc:docMk/>
          <pc:sldMk cId="4202909766" sldId="278"/>
        </pc:sldMkLst>
      </pc:sldChg>
    </pc:docChg>
  </pc:docChgLst>
  <pc:docChgLst>
    <pc:chgData name="Marius Wilmann Søndergaard" userId="0656b281-4fe5-4520-9993-df64da331edc" providerId="ADAL" clId="{AB175A99-528A-4055-BAAB-A0B01BC67065}"/>
    <pc:docChg chg="addSld delSld modSld">
      <pc:chgData name="Marius Wilmann Søndergaard" userId="0656b281-4fe5-4520-9993-df64da331edc" providerId="ADAL" clId="{AB175A99-528A-4055-BAAB-A0B01BC67065}" dt="2024-08-28T10:10:24.274" v="4" actId="2696"/>
      <pc:docMkLst>
        <pc:docMk/>
      </pc:docMkLst>
      <pc:sldChg chg="modSp new del mod">
        <pc:chgData name="Marius Wilmann Søndergaard" userId="0656b281-4fe5-4520-9993-df64da331edc" providerId="ADAL" clId="{AB175A99-528A-4055-BAAB-A0B01BC67065}" dt="2024-08-28T10:10:24.274" v="4" actId="2696"/>
        <pc:sldMkLst>
          <pc:docMk/>
          <pc:sldMk cId="1564301912" sldId="257"/>
        </pc:sldMkLst>
      </pc:sldChg>
    </pc:docChg>
  </pc:docChgLst>
  <pc:docChgLst>
    <pc:chgData name="Marius Wilmann Søndergaard" userId="0656b281-4fe5-4520-9993-df64da331edc" providerId="ADAL" clId="{C9052FB8-5871-4302-B9C1-083F432D42D1}"/>
    <pc:docChg chg="custSel addSld delSld modSld">
      <pc:chgData name="Marius Wilmann Søndergaard" userId="0656b281-4fe5-4520-9993-df64da331edc" providerId="ADAL" clId="{C9052FB8-5871-4302-B9C1-083F432D42D1}" dt="2025-07-01T10:44:08.960" v="3" actId="47"/>
      <pc:docMkLst>
        <pc:docMk/>
      </pc:docMkLst>
      <pc:sldChg chg="delSp new del mod">
        <pc:chgData name="Marius Wilmann Søndergaard" userId="0656b281-4fe5-4520-9993-df64da331edc" providerId="ADAL" clId="{C9052FB8-5871-4302-B9C1-083F432D42D1}" dt="2025-07-01T10:44:08.960" v="3" actId="47"/>
        <pc:sldMkLst>
          <pc:docMk/>
          <pc:sldMk cId="3038555280" sldId="257"/>
        </pc:sldMkLst>
        <pc:spChg chg="del">
          <ac:chgData name="Marius Wilmann Søndergaard" userId="0656b281-4fe5-4520-9993-df64da331edc" providerId="ADAL" clId="{C9052FB8-5871-4302-B9C1-083F432D42D1}" dt="2025-07-01T10:43:57.581" v="1" actId="478"/>
          <ac:spMkLst>
            <pc:docMk/>
            <pc:sldMk cId="3038555280" sldId="257"/>
            <ac:spMk id="2" creationId="{58BEB309-EE02-0503-6421-98E4A0AA1A18}"/>
          </ac:spMkLst>
        </pc:spChg>
        <pc:spChg chg="del">
          <ac:chgData name="Marius Wilmann Søndergaard" userId="0656b281-4fe5-4520-9993-df64da331edc" providerId="ADAL" clId="{C9052FB8-5871-4302-B9C1-083F432D42D1}" dt="2025-07-01T10:43:58.568" v="2" actId="478"/>
          <ac:spMkLst>
            <pc:docMk/>
            <pc:sldMk cId="3038555280" sldId="257"/>
            <ac:spMk id="3" creationId="{EF66B701-C499-140D-EEE7-E7BF5F3B63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412524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 +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069E749-0D94-4B40-9493-5D2B9A91E77F}"/>
              </a:ext>
            </a:extLst>
          </p:cNvPr>
          <p:cNvSpPr txBox="1"/>
          <p:nvPr/>
        </p:nvSpPr>
        <p:spPr>
          <a:xfrm>
            <a:off x="-1397479" y="0"/>
            <a:ext cx="1274387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valgfrit element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vises et større element – vælges layoutet ”Element u/tekst”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D228619-7AD1-4B3C-8594-2DBB998BA5A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95120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lement u/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91000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verskrift + vide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0795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medie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C880CEE-1C13-4651-AFF8-73834D3D9C8C}"/>
              </a:ext>
            </a:extLst>
          </p:cNvPr>
          <p:cNvSpPr txBox="1"/>
          <p:nvPr/>
        </p:nvSpPr>
        <p:spPr>
          <a:xfrm>
            <a:off x="-1397479" y="0"/>
            <a:ext cx="1274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videofelt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Den video du indsætter fylder pladsholderen.</a:t>
            </a:r>
          </a:p>
        </p:txBody>
      </p:sp>
    </p:spTree>
    <p:extLst>
      <p:ext uri="{BB962C8B-B14F-4D97-AF65-F5344CB8AC3E}">
        <p14:creationId xmlns:p14="http://schemas.microsoft.com/office/powerpoint/2010/main" val="829345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ideo - fuld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89600" cy="6858000"/>
          </a:xfrm>
        </p:spPr>
        <p:txBody>
          <a:bodyPr/>
          <a:lstStyle/>
          <a:p>
            <a:r>
              <a:rPr lang="da-DK"/>
              <a:t>Klik på ikonet for at tilføje et medie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1E66E48-BC9F-4E17-A811-E690074C05B6}"/>
              </a:ext>
            </a:extLst>
          </p:cNvPr>
          <p:cNvSpPr txBox="1"/>
          <p:nvPr/>
        </p:nvSpPr>
        <p:spPr>
          <a:xfrm>
            <a:off x="-1397479" y="0"/>
            <a:ext cx="1274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Videoen fylder hele </a:t>
            </a:r>
            <a:r>
              <a:rPr lang="da-DK" sz="900" b="0" dirty="0" err="1">
                <a:solidFill>
                  <a:schemeClr val="accent2"/>
                </a:solidFill>
              </a:rPr>
              <a:t>slidet</a:t>
            </a:r>
            <a:r>
              <a:rPr lang="da-DK" sz="900" b="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8645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ide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1BB5BAB5-4944-49F3-A4A2-4F7506833D86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839159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Vid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64D83623-5A7C-46FB-A9B9-08D3AF74262C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337622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FO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0" y="360000"/>
            <a:ext cx="235459" cy="395999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1DDAB5D-50CA-4D81-90A9-C7F1B27AED3D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357574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fuldside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896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BB51C28-DF2B-479A-B56E-8C7C7F9B0209}"/>
              </a:ext>
            </a:extLst>
          </p:cNvPr>
          <p:cNvSpPr txBox="1"/>
          <p:nvPr/>
        </p:nvSpPr>
        <p:spPr>
          <a:xfrm>
            <a:off x="-1468316" y="0"/>
            <a:ext cx="128367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øverst på siden,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3213760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256845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409030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>
                <a:solidFill>
                  <a:srgbClr val="00196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197" y="360000"/>
            <a:ext cx="342091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6828" y="396000"/>
            <a:ext cx="1222343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038207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g indholdsobjek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18657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fuldsid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71BD29BF-6D8F-4733-851D-8ED621B0629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562400" y="360000"/>
            <a:ext cx="1231200" cy="133200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AD31EA2-3AC1-4073-BCB1-F59A20C5BD97}"/>
              </a:ext>
            </a:extLst>
          </p:cNvPr>
          <p:cNvSpPr txBox="1"/>
          <p:nvPr/>
        </p:nvSpPr>
        <p:spPr>
          <a:xfrm>
            <a:off x="-1468316" y="0"/>
            <a:ext cx="12836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Logo, undertitel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eller ”Finansforbundet” øverst på siden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440746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288000" indent="-288000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1965"/>
                </a:solidFill>
              </a:defRPr>
            </a:lvl1pPr>
            <a:lvl2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lang="da-DK" sz="2400" kern="1200" dirty="0">
                <a:solidFill>
                  <a:srgbClr val="00196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3pPr>
            <a:lvl4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4pPr>
            <a:lvl5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5pPr>
          </a:lstStyle>
          <a:p>
            <a:pPr lvl="0"/>
            <a:r>
              <a:rPr lang="da-DK" dirty="0"/>
              <a:t>Bullet agenda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A20AA485-9A70-4707-A699-8AE8DEC27753}"/>
              </a:ext>
            </a:extLst>
          </p:cNvPr>
          <p:cNvSpPr txBox="1"/>
          <p:nvPr/>
        </p:nvSpPr>
        <p:spPr>
          <a:xfrm>
            <a:off x="-1397479" y="0"/>
            <a:ext cx="1274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</p:txBody>
      </p:sp>
    </p:spTree>
    <p:extLst>
      <p:ext uri="{BB962C8B-B14F-4D97-AF65-F5344CB8AC3E}">
        <p14:creationId xmlns:p14="http://schemas.microsoft.com/office/powerpoint/2010/main" val="11023655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kelt tekstbok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b="0">
                <a:solidFill>
                  <a:srgbClr val="001965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2pPr>
            <a:lvl3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3pPr>
            <a:lvl4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None/>
              <a:defRPr>
                <a:solidFill>
                  <a:srgbClr val="001965"/>
                </a:solidFill>
              </a:defRPr>
            </a:lvl4pPr>
            <a:lvl5pPr marL="1206900" indent="-34290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AutoNum type="arabicPeriod"/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BBE42AD3-DE01-4014-9182-3AB47EC9BDDF}"/>
              </a:ext>
            </a:extLst>
          </p:cNvPr>
          <p:cNvSpPr txBox="1"/>
          <p:nvPr/>
        </p:nvSpPr>
        <p:spPr>
          <a:xfrm>
            <a:off x="-1397479" y="0"/>
            <a:ext cx="1274387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</a:t>
            </a:r>
            <a:r>
              <a:rPr lang="da-DK" sz="1100" b="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503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o tekstboks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tekst 6">
            <a:extLst>
              <a:ext uri="{FF2B5EF4-FFF2-40B4-BE49-F238E27FC236}">
                <a16:creationId xmlns:a16="http://schemas.microsoft.com/office/drawing/2014/main" id="{85ED9B94-C586-4A54-84CD-E6A91625BD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560F55-B726-4962-8749-2BC8557B94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4800" y="1079500"/>
            <a:ext cx="4744800" cy="576263"/>
          </a:xfrm>
        </p:spPr>
        <p:txBody>
          <a:bodyPr anchor="ctr" anchorCtr="0"/>
          <a:lstStyle>
            <a:lvl1pPr marL="0" indent="0">
              <a:lnSpc>
                <a:spcPts val="2700"/>
              </a:lnSpc>
              <a:spcBef>
                <a:spcPts val="0"/>
              </a:spcBef>
              <a:buNone/>
              <a:defRPr sz="2400" b="1">
                <a:solidFill>
                  <a:srgbClr val="001965"/>
                </a:solidFill>
              </a:defRPr>
            </a:lvl1pPr>
          </a:lstStyle>
          <a:p>
            <a:pPr lvl="0"/>
            <a:r>
              <a:rPr lang="da-DK" dirty="0"/>
              <a:t>Overskrift kan skrives i en eller flere linjer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8D8E91B-8C45-4461-91EB-E934B25F3BA8}"/>
              </a:ext>
            </a:extLst>
          </p:cNvPr>
          <p:cNvSpPr txBox="1"/>
          <p:nvPr/>
        </p:nvSpPr>
        <p:spPr>
          <a:xfrm>
            <a:off x="-1397479" y="0"/>
            <a:ext cx="127438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overskrifter og tekstfelter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</p:txBody>
      </p:sp>
    </p:spTree>
    <p:extLst>
      <p:ext uri="{BB962C8B-B14F-4D97-AF65-F5344CB8AC3E}">
        <p14:creationId xmlns:p14="http://schemas.microsoft.com/office/powerpoint/2010/main" val="2195152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boks + foto (høj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Pladsholder til billede 5">
            <a:extLst>
              <a:ext uri="{FF2B5EF4-FFF2-40B4-BE49-F238E27FC236}">
                <a16:creationId xmlns:a16="http://schemas.microsoft.com/office/drawing/2014/main" id="{9EE20644-E995-463C-8301-109E10D871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64800" y="0"/>
            <a:ext cx="5824800" cy="6858000"/>
          </a:xfrm>
        </p:spPr>
        <p:txBody>
          <a:bodyPr wrap="square" anchor="ctr" anchorCtr="1"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B761568-09A5-4C0D-A9C6-F764CF7AEF7E}"/>
              </a:ext>
            </a:extLst>
          </p:cNvPr>
          <p:cNvSpPr txBox="1"/>
          <p:nvPr/>
        </p:nvSpPr>
        <p:spPr>
          <a:xfrm>
            <a:off x="-1397479" y="0"/>
            <a:ext cx="12743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308717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boks + foto (venst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48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8" name="Pladsholder til billede 12">
            <a:extLst>
              <a:ext uri="{FF2B5EF4-FFF2-40B4-BE49-F238E27FC236}">
                <a16:creationId xmlns:a16="http://schemas.microsoft.com/office/drawing/2014/main" id="{DC6E646A-9543-4F7E-AF44-A8D87577A9E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0A5C0050-A6D5-4102-9FD7-586FBC2F66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824800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D8CF036-B972-426E-83D4-FB0543EFD245}"/>
              </a:ext>
            </a:extLst>
          </p:cNvPr>
          <p:cNvSpPr txBox="1"/>
          <p:nvPr/>
        </p:nvSpPr>
        <p:spPr>
          <a:xfrm>
            <a:off x="-1397479" y="0"/>
            <a:ext cx="12743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eller skifte logoet pga. billedet enten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2898829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verskrift + f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CD3C8055-829C-4584-943A-A55C70EAED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0D5D9D2-A4FE-4F3D-9BF2-61CF75A4B27E}"/>
              </a:ext>
            </a:extLst>
          </p:cNvPr>
          <p:cNvSpPr txBox="1"/>
          <p:nvPr/>
        </p:nvSpPr>
        <p:spPr>
          <a:xfrm>
            <a:off x="-1397479" y="0"/>
            <a:ext cx="1274387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Det billede du indsætter fylder pladsholderen.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1521042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9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9444868-DE70-478E-99ED-5A3C084B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7387200" cy="57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20265C-182A-4334-A34A-A781374D9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387200" cy="423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72189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400" b="1" i="0" kern="1200" baseline="0">
          <a:solidFill>
            <a:schemeClr val="bg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76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64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52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40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sforbundet.dk/dk/mit-forbund/tillidshverv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5E22CD-AD1B-8D47-EAAA-38C05DE5E3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080000"/>
            <a:ext cx="7387200" cy="5130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a-DK" sz="2800" b="1" dirty="0"/>
              <a:t>EMNE: Tillykke, du er valgt som TR</a:t>
            </a:r>
          </a:p>
          <a:p>
            <a:pPr>
              <a:lnSpc>
                <a:spcPct val="150000"/>
              </a:lnSpc>
            </a:pPr>
            <a:endParaRPr lang="da-DK" dirty="0"/>
          </a:p>
          <a:p>
            <a:pPr>
              <a:lnSpc>
                <a:spcPct val="150000"/>
              </a:lnSpc>
            </a:pPr>
            <a:r>
              <a:rPr lang="da-DK" dirty="0"/>
              <a:t>Kære </a:t>
            </a:r>
            <a:r>
              <a:rPr lang="da-DK" i="1" dirty="0">
                <a:solidFill>
                  <a:srgbClr val="FF0000"/>
                </a:solidFill>
              </a:rPr>
              <a:t>[indsæt navn]</a:t>
            </a:r>
          </a:p>
          <a:p>
            <a:pPr>
              <a:lnSpc>
                <a:spcPct val="150000"/>
              </a:lnSpc>
            </a:pPr>
            <a:r>
              <a:rPr lang="da-DK" dirty="0"/>
              <a:t>Valget er nu overstået, og du er blevet valgt som TR for perioden </a:t>
            </a:r>
            <a:r>
              <a:rPr lang="da-DK" i="1" dirty="0">
                <a:solidFill>
                  <a:srgbClr val="FF0000"/>
                </a:solidFill>
              </a:rPr>
              <a:t>[indsæt periode]</a:t>
            </a:r>
            <a:r>
              <a:rPr lang="da-DK" dirty="0"/>
              <a:t>.</a:t>
            </a:r>
          </a:p>
          <a:p>
            <a:pPr>
              <a:lnSpc>
                <a:spcPct val="150000"/>
              </a:lnSpc>
            </a:pPr>
            <a:endParaRPr lang="da-DK" dirty="0"/>
          </a:p>
          <a:p>
            <a:pPr>
              <a:lnSpc>
                <a:spcPct val="150000"/>
              </a:lnSpc>
            </a:pPr>
            <a:r>
              <a:rPr lang="da-DK" dirty="0"/>
              <a:t>Det er vigtigt, at du sørger for at indberette dit hverv hurtigst muligt efter valget. Det kan du gøre her: </a:t>
            </a:r>
            <a:r>
              <a:rPr lang="da-DK" dirty="0">
                <a:hlinkClick r:id="rId2"/>
              </a:rPr>
              <a:t>Tillidsvalgte på Mit forbund</a:t>
            </a:r>
            <a:endParaRPr lang="da-DK" dirty="0"/>
          </a:p>
          <a:p>
            <a:pPr>
              <a:lnSpc>
                <a:spcPct val="150000"/>
              </a:lnSpc>
            </a:pPr>
            <a:endParaRPr lang="da-DK" dirty="0"/>
          </a:p>
          <a:p>
            <a:pPr>
              <a:lnSpc>
                <a:spcPct val="150000"/>
              </a:lnSpc>
            </a:pPr>
            <a:r>
              <a:rPr lang="da-DK" dirty="0"/>
              <a:t>Med venlig hilsen</a:t>
            </a:r>
          </a:p>
          <a:p>
            <a:pPr>
              <a:lnSpc>
                <a:spcPct val="150000"/>
              </a:lnSpc>
            </a:pPr>
            <a:r>
              <a:rPr lang="da-DK" i="1" dirty="0">
                <a:solidFill>
                  <a:srgbClr val="FF0000"/>
                </a:solidFill>
              </a:rPr>
              <a:t>[indsæt navn og kontaktinfo]</a:t>
            </a:r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976334577"/>
      </p:ext>
    </p:extLst>
  </p:cSld>
  <p:clrMapOvr>
    <a:masterClrMapping/>
  </p:clrMapOvr>
</p:sld>
</file>

<file path=ppt/theme/theme1.xml><?xml version="1.0" encoding="utf-8"?>
<a:theme xmlns:a="http://schemas.openxmlformats.org/drawingml/2006/main" name="Finansforbundet">
  <a:themeElements>
    <a:clrScheme name="Brugerdefiner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965"/>
      </a:accent1>
      <a:accent2>
        <a:srgbClr val="2878FF"/>
      </a:accent2>
      <a:accent3>
        <a:srgbClr val="FF9BBE"/>
      </a:accent3>
      <a:accent4>
        <a:srgbClr val="69F0BE"/>
      </a:accent4>
      <a:accent5>
        <a:srgbClr val="818181"/>
      </a:accent5>
      <a:accent6>
        <a:srgbClr val="FD6D6F"/>
      </a:accent6>
      <a:hlink>
        <a:srgbClr val="001965"/>
      </a:hlink>
      <a:folHlink>
        <a:srgbClr val="2878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2" id="{B35EA910-C196-46C2-BC2D-F11276F23DD5}" vid="{74966F7C-7FF5-408B-A881-18AF8B55483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29A3EB5-F1A1-4058-BB21-EC5296F11BAA}">
  <we:reference id="b0430364-2ab6-47cd-907e-f8b72239b204" version="3.19.222.0" store="EXCatalog" storeType="EXCatalog"/>
  <we:alternateReferences>
    <we:reference id="WA200000729" version="3.19.222.0" store="da-DK" storeType="OMEX"/>
  </we:alternateReferences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dbdcabb0-4c58-4f31-8c4c-94b89ab3b9f6}" enabled="1" method="Standard" siteId="{7c2da93e-cc41-4f85-94d2-a124c32f9b3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Finansforbundet</Template>
  <TotalTime>68</TotalTime>
  <Words>68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3" baseType="lpstr">
      <vt:lpstr>Arial</vt:lpstr>
      <vt:lpstr>Finansforbundet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Marius Wilmann Søndergaard</dc:creator>
  <cp:lastModifiedBy>Marius Wilmann Søndergaard</cp:lastModifiedBy>
  <cp:revision>1</cp:revision>
  <dcterms:created xsi:type="dcterms:W3CDTF">2022-12-19T13:49:27Z</dcterms:created>
  <dcterms:modified xsi:type="dcterms:W3CDTF">2025-07-01T11:01:01Z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ntityNameForeign">
    <vt:lpwstr>DL_Activities</vt:lpwstr>
  </property>
  <property fmtid="{D5CDD505-2E9C-101B-9397-08002B2CF9AE}" pid="3" name="EntityId">
    <vt:lpwstr>41448</vt:lpwstr>
  </property>
  <property fmtid="{D5CDD505-2E9C-101B-9397-08002B2CF9AE}" pid="4" name="DL_sAMAccountName">
    <vt:lpwstr>mws</vt:lpwstr>
  </property>
  <property fmtid="{D5CDD505-2E9C-101B-9397-08002B2CF9AE}" pid="5" name="DL_AuthorInitials">
    <vt:lpwstr>mws</vt:lpwstr>
  </property>
  <property fmtid="{D5CDD505-2E9C-101B-9397-08002B2CF9AE}" pid="6" name="fInit">
    <vt:lpwstr>mws</vt:lpwstr>
  </property>
  <property fmtid="{D5CDD505-2E9C-101B-9397-08002B2CF9AE}" pid="7" name="fNavn">
    <vt:lpwstr>Marius Wilmann Søndergaard</vt:lpwstr>
  </property>
  <property fmtid="{D5CDD505-2E9C-101B-9397-08002B2CF9AE}" pid="8" name="fTlf">
    <vt:lpwstr>32 66 13 63</vt:lpwstr>
  </property>
  <property fmtid="{D5CDD505-2E9C-101B-9397-08002B2CF9AE}" pid="9" name="fEpost">
    <vt:lpwstr>mws@finansforbundet.dk</vt:lpwstr>
  </property>
  <property fmtid="{D5CDD505-2E9C-101B-9397-08002B2CF9AE}" pid="10" name="fLogo">
    <vt:lpwstr>http://www.exformatics.com/images/logo_new.jpg</vt:lpwstr>
  </property>
  <property fmtid="{D5CDD505-2E9C-101B-9397-08002B2CF9AE}" pid="11" name="DL_Id">
    <vt:lpwstr>41448</vt:lpwstr>
  </property>
  <property fmtid="{D5CDD505-2E9C-101B-9397-08002B2CF9AE}" pid="12" name="DL_CaseNo">
    <vt:lpwstr>201903225</vt:lpwstr>
  </property>
  <property fmtid="{D5CDD505-2E9C-101B-9397-08002B2CF9AE}" pid="13" name="sNr">
    <vt:lpwstr>201903225</vt:lpwstr>
  </property>
  <property fmtid="{D5CDD505-2E9C-101B-9397-08002B2CF9AE}" pid="14" name="sTitel">
    <vt:lpwstr>Elektronisk Overenskomstbibliotek 2020</vt:lpwstr>
  </property>
  <property fmtid="{D5CDD505-2E9C-101B-9397-08002B2CF9AE}" pid="15" name="sInit">
    <vt:lpwstr>rnh0215</vt:lpwstr>
  </property>
  <property fmtid="{D5CDD505-2E9C-101B-9397-08002B2CF9AE}" pid="16" name="sProjekt">
    <vt:lpwstr/>
  </property>
  <property fmtid="{D5CDD505-2E9C-101B-9397-08002B2CF9AE}" pid="17" name="CaseNo">
    <vt:lpwstr>201903225</vt:lpwstr>
  </property>
  <property fmtid="{D5CDD505-2E9C-101B-9397-08002B2CF9AE}" pid="18" name="sAnsvarligNavn">
    <vt:lpwstr>Rasmus Nørgaard Høgh</vt:lpwstr>
  </property>
  <property fmtid="{D5CDD505-2E9C-101B-9397-08002B2CF9AE}" pid="19" name="sAnsvarligEmail">
    <vt:lpwstr>rnh@finansforbundet.dk</vt:lpwstr>
  </property>
  <property fmtid="{D5CDD505-2E9C-101B-9397-08002B2CF9AE}" pid="20" name="sAnsvarligTelefon">
    <vt:lpwstr>32 66 14 20</vt:lpwstr>
  </property>
  <property fmtid="{D5CDD505-2E9C-101B-9397-08002B2CF9AE}" pid="21" name="sGruppe">
    <vt:lpwstr>Forhandling</vt:lpwstr>
  </property>
  <property fmtid="{D5CDD505-2E9C-101B-9397-08002B2CF9AE}" pid="22" name="sUndergruppe">
    <vt:lpwstr>Diverse</vt:lpwstr>
  </property>
  <property fmtid="{D5CDD505-2E9C-101B-9397-08002B2CF9AE}" pid="23" name="DocumentPath">
    <vt:lpwstr>http://findus/sites/2019/Sag/201982Docs/201903225</vt:lpwstr>
  </property>
</Properties>
</file>