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Juel Mortensen" initials="MJM" lastIdx="1" clrIdx="0">
    <p:extLst>
      <p:ext uri="{19B8F6BF-5375-455C-9EA6-DF929625EA0E}">
        <p15:presenceInfo xmlns:p15="http://schemas.microsoft.com/office/powerpoint/2012/main" userId="S::mj@finansforbundet.dk::4c147f2f-7fbd-40bb-abd3-80f0b4b45f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01965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C4467F-6DCE-464B-9C34-A4D8D18DBE1C}" v="2" dt="2023-01-31T13:28:04.4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Mørkt layout 1 - Markering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Mørkt layout 1 - Markering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Mørkt layout 2 - Markering 3/Markering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Mørkt layout 2 - Markering 5/Markering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57" autoAdjust="0"/>
  </p:normalViewPr>
  <p:slideViewPr>
    <p:cSldViewPr snapToGrid="0">
      <p:cViewPr varScale="1">
        <p:scale>
          <a:sx n="63" d="100"/>
          <a:sy n="63" d="100"/>
        </p:scale>
        <p:origin x="696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806C48BB-4A63-4A90-B2FD-867287D098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>
              <a:solidFill>
                <a:srgbClr val="00196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C1C51F93-47F1-47D4-924C-176AD791138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B2A7C-6135-45F0-9ECA-8C5102577C39}" type="datetimeFigureOut">
              <a:rPr lang="da-DK" smtClean="0">
                <a:latin typeface="Arial" panose="020B0604020202020204" pitchFamily="34" charset="0"/>
                <a:cs typeface="Arial" panose="020B0604020202020204" pitchFamily="34" charset="0"/>
              </a:rPr>
              <a:t>15-02-2023</a:t>
            </a:fld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4253530B-A5EA-4A44-82F0-C4391EBF7A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39BB854-AA0E-4D59-A8B5-6E7B5B5A9D2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23520-170F-45CF-A2DA-FD5614B92869}" type="slidenum">
              <a:rPr lang="da-DK" smtClean="0">
                <a:latin typeface="Arial" panose="020B0604020202020204" pitchFamily="34" charset="0"/>
                <a:cs typeface="Arial" panose="020B0604020202020204" pitchFamily="34" charset="0"/>
              </a:rPr>
              <a:t>‹nr.›</a:t>
            </a:fld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60717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4FE394E-63E0-48C0-A7DE-1735F7C49101}" type="datetimeFigureOut">
              <a:rPr lang="da-DK" smtClean="0"/>
              <a:pPr/>
              <a:t>15-02-2023</a:t>
            </a:fld>
            <a:endParaRPr lang="da-DK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E6F891D-1D96-456C-99DE-6FF75A310EB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428281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0" y="2430000"/>
            <a:ext cx="10029600" cy="1974331"/>
          </a:xfrm>
        </p:spPr>
        <p:txBody>
          <a:bodyPr anchor="ctr" anchorCtr="1"/>
          <a:lstStyle>
            <a:lvl1pPr algn="ctr">
              <a:lnSpc>
                <a:spcPts val="6800"/>
              </a:lnSpc>
              <a:defRPr sz="6500"/>
            </a:lvl1pPr>
          </a:lstStyle>
          <a:p>
            <a:r>
              <a:rPr lang="da-DK" dirty="0"/>
              <a:t>Overskrift i én eller to linjer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38D4223-0F1B-4E05-8C88-3A3C2027E55E}"/>
              </a:ext>
            </a:extLst>
          </p:cNvPr>
          <p:cNvSpPr>
            <a:spLocks noGrp="1" noChangeAspect="1"/>
          </p:cNvSpPr>
          <p:nvPr>
            <p:ph type="subTitle" idx="1"/>
          </p:nvPr>
        </p:nvSpPr>
        <p:spPr>
          <a:xfrm>
            <a:off x="1511523" y="6498000"/>
            <a:ext cx="9168954" cy="180492"/>
          </a:xfrm>
        </p:spPr>
        <p:txBody>
          <a:bodyPr anchor="b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FA02205D-50EE-40B2-AE8B-1B0723B7F5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342486" cy="576000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BE7EAA58-EA3A-498F-8882-0FF066CD5D8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400" y="396000"/>
            <a:ext cx="1231200" cy="134632"/>
          </a:xfrm>
          <a:prstGeom prst="rect">
            <a:avLst/>
          </a:prstGeom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F48B27CF-E881-4DC6-AF41-2BD18179865E}"/>
              </a:ext>
            </a:extLst>
          </p:cNvPr>
          <p:cNvSpPr txBox="1"/>
          <p:nvPr userDrawn="1"/>
        </p:nvSpPr>
        <p:spPr>
          <a:xfrm>
            <a:off x="-1397479" y="0"/>
            <a:ext cx="1212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baggrundsfarve, overskrift og undertitel har fast placering og skriftstørrelse. </a:t>
            </a:r>
          </a:p>
        </p:txBody>
      </p:sp>
    </p:spTree>
    <p:extLst>
      <p:ext uri="{BB962C8B-B14F-4D97-AF65-F5344CB8AC3E}">
        <p14:creationId xmlns:p14="http://schemas.microsoft.com/office/powerpoint/2010/main" val="28016417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+ elem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1080000"/>
            <a:ext cx="7387200" cy="576000"/>
          </a:xfrm>
        </p:spPr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F21A953B-B315-4906-9921-E82BFDFEB5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80000" y="1980000"/>
            <a:ext cx="4744800" cy="423000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rgbClr val="001965"/>
                </a:solidFill>
              </a:defRPr>
            </a:lvl1pPr>
            <a:lvl2pPr marL="288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2pPr>
            <a:lvl3pPr marL="576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3pPr>
            <a:lvl4pPr marL="864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4pPr>
            <a:lvl5pPr marL="1152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5069E749-0D94-4B40-9493-5D2B9A91E77F}"/>
              </a:ext>
            </a:extLst>
          </p:cNvPr>
          <p:cNvSpPr txBox="1"/>
          <p:nvPr userDrawn="1"/>
        </p:nvSpPr>
        <p:spPr>
          <a:xfrm>
            <a:off x="-1397479" y="0"/>
            <a:ext cx="1274387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overskrift, tekstfelt og felt til valgfrit element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Skal der vises et større element – vælges layoutet ”Element u/tekst”</a:t>
            </a:r>
          </a:p>
          <a:p>
            <a:endParaRPr lang="da-DK" sz="1100" b="0" dirty="0">
              <a:solidFill>
                <a:schemeClr val="accent2"/>
              </a:solidFill>
            </a:endParaRP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D228619-7AD1-4B3C-8594-2DBB998BA5A4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364800" y="1980000"/>
            <a:ext cx="4744800" cy="423000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368109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lement u/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1080000"/>
            <a:ext cx="7387200" cy="576000"/>
          </a:xfrm>
        </p:spPr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CDA9DB07-933E-4F50-854B-530ABB65A855}"/>
              </a:ext>
            </a:extLst>
          </p:cNvPr>
          <p:cNvSpPr txBox="1"/>
          <p:nvPr userDrawn="1"/>
        </p:nvSpPr>
        <p:spPr>
          <a:xfrm>
            <a:off x="-1397479" y="0"/>
            <a:ext cx="139747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overskrift, tekstfelt og felt til diagram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Skal der skrives tekst til elementet – vælges layoutet ”Tekst + element”</a:t>
            </a:r>
          </a:p>
          <a:p>
            <a:endParaRPr lang="da-DK" sz="1100" b="0" dirty="0">
              <a:solidFill>
                <a:schemeClr val="accent2"/>
              </a:solidFill>
            </a:endParaRP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382609D1-E96A-40F7-ADD6-628D5CD3030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079499" y="1980000"/>
            <a:ext cx="10029600" cy="423000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40242099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verskrift + vide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4" name="Pladsholder til medieklip 3">
            <a:extLst>
              <a:ext uri="{FF2B5EF4-FFF2-40B4-BE49-F238E27FC236}">
                <a16:creationId xmlns:a16="http://schemas.microsoft.com/office/drawing/2014/main" id="{4BE0A61E-C3E8-4AA6-A6F6-5EFBCE1D63E5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1079500" y="1980000"/>
            <a:ext cx="7387200" cy="4230000"/>
          </a:xfrm>
        </p:spPr>
        <p:txBody>
          <a:bodyPr/>
          <a:lstStyle/>
          <a:p>
            <a:r>
              <a:rPr lang="da-DK"/>
              <a:t>Klik på ikonet for at tilføje et medie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1C880CEE-1C13-4651-AFF8-73834D3D9C8C}"/>
              </a:ext>
            </a:extLst>
          </p:cNvPr>
          <p:cNvSpPr txBox="1"/>
          <p:nvPr userDrawn="1"/>
        </p:nvSpPr>
        <p:spPr>
          <a:xfrm>
            <a:off x="-1397479" y="0"/>
            <a:ext cx="12743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 og videofelt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Den video du indsætter fylder pladsholderen.</a:t>
            </a:r>
          </a:p>
        </p:txBody>
      </p:sp>
    </p:spTree>
    <p:extLst>
      <p:ext uri="{BB962C8B-B14F-4D97-AF65-F5344CB8AC3E}">
        <p14:creationId xmlns:p14="http://schemas.microsoft.com/office/powerpoint/2010/main" val="10379514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 - fuldt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4" name="Pladsholder til medieklip 3">
            <a:extLst>
              <a:ext uri="{FF2B5EF4-FFF2-40B4-BE49-F238E27FC236}">
                <a16:creationId xmlns:a16="http://schemas.microsoft.com/office/drawing/2014/main" id="{4BE0A61E-C3E8-4AA6-A6F6-5EFBCE1D63E5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0" y="0"/>
            <a:ext cx="12189600" cy="6858000"/>
          </a:xfrm>
        </p:spPr>
        <p:txBody>
          <a:bodyPr/>
          <a:lstStyle/>
          <a:p>
            <a:r>
              <a:rPr lang="da-DK"/>
              <a:t>Klik på ikonet for at tilføje et medie</a:t>
            </a:r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81E66E48-BC9F-4E17-A811-E690074C05B6}"/>
              </a:ext>
            </a:extLst>
          </p:cNvPr>
          <p:cNvSpPr txBox="1"/>
          <p:nvPr userDrawn="1"/>
        </p:nvSpPr>
        <p:spPr>
          <a:xfrm>
            <a:off x="-1397479" y="0"/>
            <a:ext cx="1274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Videoen fylder hele </a:t>
            </a:r>
            <a:r>
              <a:rPr lang="da-DK" sz="900" b="0" dirty="0" err="1">
                <a:solidFill>
                  <a:schemeClr val="accent2"/>
                </a:solidFill>
              </a:rPr>
              <a:t>slidet</a:t>
            </a:r>
            <a:r>
              <a:rPr lang="da-DK" sz="900" b="0" dirty="0">
                <a:solidFill>
                  <a:schemeClr val="accent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01440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_ide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1" y="2430000"/>
            <a:ext cx="9143999" cy="1800000"/>
          </a:xfrm>
        </p:spPr>
        <p:txBody>
          <a:bodyPr anchor="ctr" anchorCtr="1"/>
          <a:lstStyle>
            <a:lvl1pPr algn="ctr">
              <a:lnSpc>
                <a:spcPts val="5300"/>
              </a:lnSpc>
              <a:defRPr sz="5000"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i én eller to linjer</a:t>
            </a:r>
          </a:p>
        </p:txBody>
      </p:sp>
      <p:pic>
        <p:nvPicPr>
          <p:cNvPr id="6" name="Billede 5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081D9564-03BD-4183-91E0-48ADE41F364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1BB5BAB5-4944-49F3-A4A2-4F7506833D86}"/>
              </a:ext>
            </a:extLst>
          </p:cNvPr>
          <p:cNvSpPr txBox="1"/>
          <p:nvPr userDrawn="1"/>
        </p:nvSpPr>
        <p:spPr>
          <a:xfrm>
            <a:off x="-1415561" y="0"/>
            <a:ext cx="123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baggrunds- grafik og overskrift har fast placering og skriftstørrelse. </a:t>
            </a:r>
          </a:p>
        </p:txBody>
      </p:sp>
    </p:spTree>
    <p:extLst>
      <p:ext uri="{BB962C8B-B14F-4D97-AF65-F5344CB8AC3E}">
        <p14:creationId xmlns:p14="http://schemas.microsoft.com/office/powerpoint/2010/main" val="15038633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_Vide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1" y="2430000"/>
            <a:ext cx="9143999" cy="1800000"/>
          </a:xfrm>
        </p:spPr>
        <p:txBody>
          <a:bodyPr anchor="ctr" anchorCtr="1"/>
          <a:lstStyle>
            <a:lvl1pPr algn="ctr">
              <a:lnSpc>
                <a:spcPts val="5300"/>
              </a:lnSpc>
              <a:defRPr sz="5000"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i én eller to linjer</a:t>
            </a:r>
          </a:p>
        </p:txBody>
      </p:sp>
      <p:pic>
        <p:nvPicPr>
          <p:cNvPr id="6" name="Billede 5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081D9564-03BD-4183-91E0-48ADE41F364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4" name="Tekstfelt 3">
            <a:extLst>
              <a:ext uri="{FF2B5EF4-FFF2-40B4-BE49-F238E27FC236}">
                <a16:creationId xmlns:a16="http://schemas.microsoft.com/office/drawing/2014/main" id="{64D83623-5A7C-46FB-A9B9-08D3AF74262C}"/>
              </a:ext>
            </a:extLst>
          </p:cNvPr>
          <p:cNvSpPr txBox="1"/>
          <p:nvPr userDrawn="1"/>
        </p:nvSpPr>
        <p:spPr>
          <a:xfrm>
            <a:off x="-1415561" y="0"/>
            <a:ext cx="123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baggrunds- grafik og overskrift har fast placering og skriftstørrelse. </a:t>
            </a:r>
          </a:p>
        </p:txBody>
      </p:sp>
    </p:spTree>
    <p:extLst>
      <p:ext uri="{BB962C8B-B14F-4D97-AF65-F5344CB8AC3E}">
        <p14:creationId xmlns:p14="http://schemas.microsoft.com/office/powerpoint/2010/main" val="33859957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_FO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1" y="2430000"/>
            <a:ext cx="9143999" cy="1800000"/>
          </a:xfrm>
        </p:spPr>
        <p:txBody>
          <a:bodyPr anchor="ctr" anchorCtr="1"/>
          <a:lstStyle>
            <a:lvl1pPr algn="ctr">
              <a:lnSpc>
                <a:spcPts val="53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Overskrift i én eller to linjer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081D9564-03BD-4183-91E0-48ADE41F364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6000" y="360000"/>
            <a:ext cx="235459" cy="395999"/>
          </a:xfrm>
          <a:prstGeom prst="rect">
            <a:avLst/>
          </a:prstGeom>
        </p:spPr>
      </p:pic>
      <p:sp>
        <p:nvSpPr>
          <p:cNvPr id="4" name="Tekstfelt 3">
            <a:extLst>
              <a:ext uri="{FF2B5EF4-FFF2-40B4-BE49-F238E27FC236}">
                <a16:creationId xmlns:a16="http://schemas.microsoft.com/office/drawing/2014/main" id="{A1DDAB5D-50CA-4D81-90A9-C7F1B27AED3D}"/>
              </a:ext>
            </a:extLst>
          </p:cNvPr>
          <p:cNvSpPr txBox="1"/>
          <p:nvPr userDrawn="1"/>
        </p:nvSpPr>
        <p:spPr>
          <a:xfrm>
            <a:off x="-1415561" y="0"/>
            <a:ext cx="123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baggrunds- grafik og overskrift har fast placering og skriftstørrelse. </a:t>
            </a:r>
          </a:p>
        </p:txBody>
      </p:sp>
    </p:spTree>
    <p:extLst>
      <p:ext uri="{BB962C8B-B14F-4D97-AF65-F5344CB8AC3E}">
        <p14:creationId xmlns:p14="http://schemas.microsoft.com/office/powerpoint/2010/main" val="18042892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_fuldside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0" y="2430000"/>
            <a:ext cx="10029600" cy="1974331"/>
          </a:xfrm>
        </p:spPr>
        <p:txBody>
          <a:bodyPr anchor="ctr" anchorCtr="1"/>
          <a:lstStyle>
            <a:lvl1pPr algn="ctr">
              <a:lnSpc>
                <a:spcPts val="5300"/>
              </a:lnSpc>
              <a:defRPr sz="5000"/>
            </a:lvl1pPr>
          </a:lstStyle>
          <a:p>
            <a:r>
              <a:rPr lang="da-DK" dirty="0"/>
              <a:t>Overskrift i én eller to linjer</a:t>
            </a:r>
          </a:p>
        </p:txBody>
      </p:sp>
      <p:sp>
        <p:nvSpPr>
          <p:cNvPr id="17" name="Pladsholder til billede 16">
            <a:extLst>
              <a:ext uri="{FF2B5EF4-FFF2-40B4-BE49-F238E27FC236}">
                <a16:creationId xmlns:a16="http://schemas.microsoft.com/office/drawing/2014/main" id="{7B09BBE5-4447-4617-B001-8FABBEBC613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89600" cy="68580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da-DK" dirty="0"/>
              <a:t> </a:t>
            </a:r>
          </a:p>
        </p:txBody>
      </p:sp>
      <p:sp>
        <p:nvSpPr>
          <p:cNvPr id="13" name="Pladsholder til billede 12">
            <a:extLst>
              <a:ext uri="{FF2B5EF4-FFF2-40B4-BE49-F238E27FC236}">
                <a16:creationId xmlns:a16="http://schemas.microsoft.com/office/drawing/2014/main" id="{40B71F0E-9797-491E-A2D3-123CFCD1A7F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96000" y="360000"/>
            <a:ext cx="234000" cy="396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/>
              <a:t> 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FBB51C28-DF2B-479A-B56E-8C7C7F9B0209}"/>
              </a:ext>
            </a:extLst>
          </p:cNvPr>
          <p:cNvSpPr txBox="1"/>
          <p:nvPr userDrawn="1"/>
        </p:nvSpPr>
        <p:spPr>
          <a:xfrm>
            <a:off x="-1468316" y="0"/>
            <a:ext cx="1283677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Indsæt fuldside billede ved klik på billede ikon midt på siden.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Dernæst højreklik og vælg ”flyt bagest”.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Logo og overskrift har fast placering og skriftstørrelse. Vælg derfor et foto, som egner sig til at have en overskrift i midten.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Er der brug for at skifte logomærket (F’et) øverst på siden, fordi billedet er for mørkt/lyst – se vejledning.</a:t>
            </a:r>
          </a:p>
        </p:txBody>
      </p:sp>
    </p:spTree>
    <p:extLst>
      <p:ext uri="{BB962C8B-B14F-4D97-AF65-F5344CB8AC3E}">
        <p14:creationId xmlns:p14="http://schemas.microsoft.com/office/powerpoint/2010/main" val="25884164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0" y="2430000"/>
            <a:ext cx="10029600" cy="1974331"/>
          </a:xfrm>
        </p:spPr>
        <p:txBody>
          <a:bodyPr anchor="ctr" anchorCtr="1"/>
          <a:lstStyle>
            <a:lvl1pPr algn="ctr">
              <a:lnSpc>
                <a:spcPts val="6800"/>
              </a:lnSpc>
              <a:defRPr sz="6500"/>
            </a:lvl1pPr>
          </a:lstStyle>
          <a:p>
            <a:r>
              <a:rPr lang="da-DK" dirty="0"/>
              <a:t>Overskrift i én eller to linjer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38D4223-0F1B-4E05-8C88-3A3C2027E55E}"/>
              </a:ext>
            </a:extLst>
          </p:cNvPr>
          <p:cNvSpPr>
            <a:spLocks noGrp="1" noChangeAspect="1"/>
          </p:cNvSpPr>
          <p:nvPr>
            <p:ph type="subTitle" idx="1"/>
          </p:nvPr>
        </p:nvSpPr>
        <p:spPr>
          <a:xfrm>
            <a:off x="1511523" y="6498000"/>
            <a:ext cx="9168954" cy="180492"/>
          </a:xfrm>
        </p:spPr>
        <p:txBody>
          <a:bodyPr anchor="b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FA02205D-50EE-40B2-AE8B-1B0723B7F5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342486" cy="576000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BE7EAA58-EA3A-498F-8882-0FF066CD5D8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400" y="396000"/>
            <a:ext cx="1231200" cy="134632"/>
          </a:xfrm>
          <a:prstGeom prst="rect">
            <a:avLst/>
          </a:prstGeom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F48B27CF-E881-4DC6-AF41-2BD18179865E}"/>
              </a:ext>
            </a:extLst>
          </p:cNvPr>
          <p:cNvSpPr txBox="1"/>
          <p:nvPr userDrawn="1"/>
        </p:nvSpPr>
        <p:spPr>
          <a:xfrm>
            <a:off x="-1397479" y="0"/>
            <a:ext cx="1212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baggrundsfarve, overskrift og undertitel har fast placering og skriftstørrelse. </a:t>
            </a:r>
          </a:p>
        </p:txBody>
      </p:sp>
    </p:spTree>
    <p:extLst>
      <p:ext uri="{BB962C8B-B14F-4D97-AF65-F5344CB8AC3E}">
        <p14:creationId xmlns:p14="http://schemas.microsoft.com/office/powerpoint/2010/main" val="19805083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0" y="2430000"/>
            <a:ext cx="10029600" cy="1974331"/>
          </a:xfrm>
        </p:spPr>
        <p:txBody>
          <a:bodyPr anchor="ctr" anchorCtr="1"/>
          <a:lstStyle>
            <a:lvl1pPr algn="ctr">
              <a:lnSpc>
                <a:spcPts val="6800"/>
              </a:lnSpc>
              <a:defRPr sz="6500"/>
            </a:lvl1pPr>
          </a:lstStyle>
          <a:p>
            <a:r>
              <a:rPr lang="da-DK" dirty="0"/>
              <a:t>Overskrift i én eller to linjer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38D4223-0F1B-4E05-8C88-3A3C2027E55E}"/>
              </a:ext>
            </a:extLst>
          </p:cNvPr>
          <p:cNvSpPr>
            <a:spLocks noGrp="1" noChangeAspect="1"/>
          </p:cNvSpPr>
          <p:nvPr>
            <p:ph type="subTitle" idx="1"/>
          </p:nvPr>
        </p:nvSpPr>
        <p:spPr>
          <a:xfrm>
            <a:off x="1511523" y="6498000"/>
            <a:ext cx="9168954" cy="180492"/>
          </a:xfrm>
        </p:spPr>
        <p:txBody>
          <a:bodyPr anchor="b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FA02205D-50EE-40B2-AE8B-1B0723B7F5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342486" cy="576000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BE7EAA58-EA3A-498F-8882-0FF066CD5D8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400" y="396000"/>
            <a:ext cx="1231200" cy="134632"/>
          </a:xfrm>
          <a:prstGeom prst="rect">
            <a:avLst/>
          </a:prstGeom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F48B27CF-E881-4DC6-AF41-2BD18179865E}"/>
              </a:ext>
            </a:extLst>
          </p:cNvPr>
          <p:cNvSpPr txBox="1"/>
          <p:nvPr userDrawn="1"/>
        </p:nvSpPr>
        <p:spPr>
          <a:xfrm>
            <a:off x="-1397479" y="0"/>
            <a:ext cx="1212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baggrundsfarve, overskrift og undertitel har fast placering og skriftstørrelse. </a:t>
            </a:r>
          </a:p>
        </p:txBody>
      </p:sp>
    </p:spTree>
    <p:extLst>
      <p:ext uri="{BB962C8B-B14F-4D97-AF65-F5344CB8AC3E}">
        <p14:creationId xmlns:p14="http://schemas.microsoft.com/office/powerpoint/2010/main" val="2435322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hvi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0" y="2430000"/>
            <a:ext cx="10029600" cy="1974331"/>
          </a:xfrm>
        </p:spPr>
        <p:txBody>
          <a:bodyPr anchor="ctr" anchorCtr="1"/>
          <a:lstStyle>
            <a:lvl1pPr algn="ctr">
              <a:lnSpc>
                <a:spcPts val="6800"/>
              </a:lnSpc>
              <a:defRPr sz="6500"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i én eller to linjer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38D4223-0F1B-4E05-8C88-3A3C2027E55E}"/>
              </a:ext>
            </a:extLst>
          </p:cNvPr>
          <p:cNvSpPr>
            <a:spLocks noGrp="1" noChangeAspect="1"/>
          </p:cNvSpPr>
          <p:nvPr>
            <p:ph type="subTitle" idx="1"/>
          </p:nvPr>
        </p:nvSpPr>
        <p:spPr>
          <a:xfrm>
            <a:off x="1511523" y="6498000"/>
            <a:ext cx="9168954" cy="180492"/>
          </a:xfrm>
        </p:spPr>
        <p:txBody>
          <a:bodyPr anchor="b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1600">
                <a:solidFill>
                  <a:srgbClr val="00196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FA02205D-50EE-40B2-AE8B-1B0723B7F5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6197" y="360000"/>
            <a:ext cx="342091" cy="576000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BE7EAA58-EA3A-498F-8882-0FF066CD5D8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66828" y="396000"/>
            <a:ext cx="1222343" cy="134632"/>
          </a:xfrm>
          <a:prstGeom prst="rect">
            <a:avLst/>
          </a:prstGeom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F48B27CF-E881-4DC6-AF41-2BD18179865E}"/>
              </a:ext>
            </a:extLst>
          </p:cNvPr>
          <p:cNvSpPr txBox="1"/>
          <p:nvPr userDrawn="1"/>
        </p:nvSpPr>
        <p:spPr>
          <a:xfrm>
            <a:off x="-1397479" y="0"/>
            <a:ext cx="1212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baggrundsfarve, overskrift og undertitel har fast placering og skriftstørrelse. </a:t>
            </a:r>
          </a:p>
        </p:txBody>
      </p:sp>
    </p:spTree>
    <p:extLst>
      <p:ext uri="{BB962C8B-B14F-4D97-AF65-F5344CB8AC3E}">
        <p14:creationId xmlns:p14="http://schemas.microsoft.com/office/powerpoint/2010/main" val="12303468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og indholdsobjek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1080000"/>
            <a:ext cx="7387200" cy="576000"/>
          </a:xfrm>
        </p:spPr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CDA9DB07-933E-4F50-854B-530ABB65A855}"/>
              </a:ext>
            </a:extLst>
          </p:cNvPr>
          <p:cNvSpPr txBox="1"/>
          <p:nvPr userDrawn="1"/>
        </p:nvSpPr>
        <p:spPr>
          <a:xfrm>
            <a:off x="-1397479" y="0"/>
            <a:ext cx="139747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overskrift, tekstfelt og felt til diagram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Skal der skrives tekst til elementet – vælges layoutet ”Tekst + element”</a:t>
            </a:r>
          </a:p>
          <a:p>
            <a:endParaRPr lang="da-DK" sz="1100" b="0" dirty="0">
              <a:solidFill>
                <a:schemeClr val="accent2"/>
              </a:solidFill>
            </a:endParaRP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382609D1-E96A-40F7-ADD6-628D5CD3030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079499" y="1980000"/>
            <a:ext cx="10029600" cy="423000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2505879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fuldsid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0" y="2430000"/>
            <a:ext cx="10029600" cy="1974331"/>
          </a:xfrm>
        </p:spPr>
        <p:txBody>
          <a:bodyPr anchor="ctr" anchorCtr="1"/>
          <a:lstStyle>
            <a:lvl1pPr algn="ctr">
              <a:lnSpc>
                <a:spcPts val="6800"/>
              </a:lnSpc>
              <a:defRPr sz="6500"/>
            </a:lvl1pPr>
          </a:lstStyle>
          <a:p>
            <a:r>
              <a:rPr lang="da-DK" dirty="0"/>
              <a:t>Overskrift i én eller to linjer</a:t>
            </a:r>
          </a:p>
        </p:txBody>
      </p:sp>
      <p:sp>
        <p:nvSpPr>
          <p:cNvPr id="17" name="Pladsholder til billede 16">
            <a:extLst>
              <a:ext uri="{FF2B5EF4-FFF2-40B4-BE49-F238E27FC236}">
                <a16:creationId xmlns:a16="http://schemas.microsoft.com/office/drawing/2014/main" id="{7B09BBE5-4447-4617-B001-8FABBEBC613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da-DK" dirty="0"/>
              <a:t> 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38D4223-0F1B-4E05-8C88-3A3C2027E55E}"/>
              </a:ext>
            </a:extLst>
          </p:cNvPr>
          <p:cNvSpPr>
            <a:spLocks noGrp="1" noChangeAspect="1"/>
          </p:cNvSpPr>
          <p:nvPr>
            <p:ph type="subTitle" idx="1"/>
          </p:nvPr>
        </p:nvSpPr>
        <p:spPr>
          <a:xfrm>
            <a:off x="1511523" y="6498000"/>
            <a:ext cx="9168954" cy="180492"/>
          </a:xfrm>
        </p:spPr>
        <p:txBody>
          <a:bodyPr anchor="b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sp>
        <p:nvSpPr>
          <p:cNvPr id="13" name="Pladsholder til billede 12">
            <a:extLst>
              <a:ext uri="{FF2B5EF4-FFF2-40B4-BE49-F238E27FC236}">
                <a16:creationId xmlns:a16="http://schemas.microsoft.com/office/drawing/2014/main" id="{40B71F0E-9797-491E-A2D3-123CFCD1A7F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96000" y="360000"/>
            <a:ext cx="234000" cy="396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/>
              <a:t> </a:t>
            </a:r>
          </a:p>
        </p:txBody>
      </p:sp>
      <p:sp>
        <p:nvSpPr>
          <p:cNvPr id="15" name="Pladsholder til billede 14">
            <a:extLst>
              <a:ext uri="{FF2B5EF4-FFF2-40B4-BE49-F238E27FC236}">
                <a16:creationId xmlns:a16="http://schemas.microsoft.com/office/drawing/2014/main" id="{71BD29BF-6D8F-4733-851D-8ED621B0629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0562400" y="360000"/>
            <a:ext cx="1231200" cy="133200"/>
          </a:xfr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/>
              <a:t> 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8AD31EA2-3AC1-4073-BCB1-F59A20C5BD97}"/>
              </a:ext>
            </a:extLst>
          </p:cNvPr>
          <p:cNvSpPr txBox="1"/>
          <p:nvPr userDrawn="1"/>
        </p:nvSpPr>
        <p:spPr>
          <a:xfrm>
            <a:off x="-1468316" y="0"/>
            <a:ext cx="128367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Indsæt fuldside billede ved klik på billede ikon midt på siden.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Dernæst højreklik og vælg ”flyt bagest”.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Logo, undertitel og overskrift har fast placering og skriftstørrelse. Vælg derfor et foto, som egner sig til at have en overskrift i midten.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Er der brug for at skifte logomærket (F’et) eller ”Finansforbundet” øverst på siden fordi billedet er for mørkt/lyst – se vejledning.</a:t>
            </a:r>
          </a:p>
        </p:txBody>
      </p:sp>
    </p:spTree>
    <p:extLst>
      <p:ext uri="{BB962C8B-B14F-4D97-AF65-F5344CB8AC3E}">
        <p14:creationId xmlns:p14="http://schemas.microsoft.com/office/powerpoint/2010/main" val="27302780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F21A953B-B315-4906-9921-E82BFDFEB5E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0000" y="1980000"/>
            <a:ext cx="7387200" cy="4230000"/>
          </a:xfrm>
        </p:spPr>
        <p:txBody>
          <a:bodyPr/>
          <a:lstStyle>
            <a:lvl1pPr marL="288000" indent="-288000">
              <a:lnSpc>
                <a:spcPts val="27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1965"/>
                </a:solidFill>
              </a:defRPr>
            </a:lvl1pPr>
            <a:lvl2pPr marL="0" indent="-288000">
              <a:lnSpc>
                <a:spcPts val="2700"/>
              </a:lnSpc>
              <a:spcBef>
                <a:spcPts val="600"/>
              </a:spcBef>
              <a:spcAft>
                <a:spcPts val="0"/>
              </a:spcAft>
              <a:defRPr lang="da-DK" sz="2400" kern="1200" dirty="0">
                <a:solidFill>
                  <a:srgbClr val="00196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-288000">
              <a:lnSpc>
                <a:spcPts val="2700"/>
              </a:lnSpc>
              <a:spcBef>
                <a:spcPts val="600"/>
              </a:spcBef>
              <a:spcAft>
                <a:spcPts val="0"/>
              </a:spcAft>
              <a:defRPr sz="2400">
                <a:solidFill>
                  <a:srgbClr val="001965"/>
                </a:solidFill>
              </a:defRPr>
            </a:lvl3pPr>
            <a:lvl4pPr marL="0" indent="-288000">
              <a:lnSpc>
                <a:spcPts val="2700"/>
              </a:lnSpc>
              <a:spcBef>
                <a:spcPts val="600"/>
              </a:spcBef>
              <a:spcAft>
                <a:spcPts val="0"/>
              </a:spcAft>
              <a:defRPr sz="2400">
                <a:solidFill>
                  <a:srgbClr val="001965"/>
                </a:solidFill>
              </a:defRPr>
            </a:lvl4pPr>
            <a:lvl5pPr marL="0" indent="-288000">
              <a:lnSpc>
                <a:spcPts val="2700"/>
              </a:lnSpc>
              <a:spcBef>
                <a:spcPts val="600"/>
              </a:spcBef>
              <a:spcAft>
                <a:spcPts val="0"/>
              </a:spcAft>
              <a:defRPr sz="2400">
                <a:solidFill>
                  <a:srgbClr val="001965"/>
                </a:solidFill>
              </a:defRPr>
            </a:lvl5pPr>
          </a:lstStyle>
          <a:p>
            <a:pPr lvl="0"/>
            <a:r>
              <a:rPr lang="da-DK" dirty="0"/>
              <a:t>Bullet agenda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A20AA485-9A70-4707-A699-8AE8DEC27753}"/>
              </a:ext>
            </a:extLst>
          </p:cNvPr>
          <p:cNvSpPr txBox="1"/>
          <p:nvPr userDrawn="1"/>
        </p:nvSpPr>
        <p:spPr>
          <a:xfrm>
            <a:off x="-1397479" y="0"/>
            <a:ext cx="12743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 og tekstfelt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</p:txBody>
      </p:sp>
    </p:spTree>
    <p:extLst>
      <p:ext uri="{BB962C8B-B14F-4D97-AF65-F5344CB8AC3E}">
        <p14:creationId xmlns:p14="http://schemas.microsoft.com/office/powerpoint/2010/main" val="6572582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kelt tekstbok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F21A953B-B315-4906-9921-E82BFDFEB5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80000" y="1980000"/>
            <a:ext cx="7387200" cy="4230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b="0">
                <a:solidFill>
                  <a:srgbClr val="001965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Clr>
                <a:srgbClr val="001965"/>
              </a:buClr>
              <a:buFont typeface="Arial" panose="020B0604020202020204" pitchFamily="34" charset="0"/>
              <a:buNone/>
              <a:defRPr>
                <a:solidFill>
                  <a:srgbClr val="001965"/>
                </a:solidFill>
              </a:defRPr>
            </a:lvl2pPr>
            <a:lvl3pPr marL="288000" indent="0">
              <a:spcBef>
                <a:spcPts val="0"/>
              </a:spcBef>
              <a:spcAft>
                <a:spcPts val="0"/>
              </a:spcAft>
              <a:buClr>
                <a:srgbClr val="001965"/>
              </a:buClr>
              <a:buFont typeface="Arial" panose="020B0604020202020204" pitchFamily="34" charset="0"/>
              <a:buNone/>
              <a:defRPr>
                <a:solidFill>
                  <a:srgbClr val="001965"/>
                </a:solidFill>
              </a:defRPr>
            </a:lvl3pPr>
            <a:lvl4pPr marL="288000" indent="0">
              <a:spcBef>
                <a:spcPts val="0"/>
              </a:spcBef>
              <a:spcAft>
                <a:spcPts val="0"/>
              </a:spcAft>
              <a:buClr>
                <a:srgbClr val="001965"/>
              </a:buClr>
              <a:buFont typeface="+mj-lt"/>
              <a:buNone/>
              <a:defRPr>
                <a:solidFill>
                  <a:srgbClr val="001965"/>
                </a:solidFill>
              </a:defRPr>
            </a:lvl4pPr>
            <a:lvl5pPr marL="1206900" indent="-342900">
              <a:spcBef>
                <a:spcPts val="0"/>
              </a:spcBef>
              <a:spcAft>
                <a:spcPts val="0"/>
              </a:spcAft>
              <a:buClr>
                <a:srgbClr val="001965"/>
              </a:buClr>
              <a:buFont typeface="+mj-lt"/>
              <a:buAutoNum type="arabicPeriod"/>
              <a:defRPr>
                <a:solidFill>
                  <a:srgbClr val="001965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BBE42AD3-DE01-4014-9182-3AB47EC9BDDF}"/>
              </a:ext>
            </a:extLst>
          </p:cNvPr>
          <p:cNvSpPr txBox="1"/>
          <p:nvPr userDrawn="1"/>
        </p:nvSpPr>
        <p:spPr>
          <a:xfrm>
            <a:off x="-1397479" y="0"/>
            <a:ext cx="1274387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 og tekstfelt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Evt. mellemrubrik skrives med fed</a:t>
            </a:r>
            <a:r>
              <a:rPr lang="da-DK" sz="1100" b="0" dirty="0">
                <a:solidFill>
                  <a:schemeClr val="accent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85389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 tekstboks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1080000"/>
            <a:ext cx="4744800" cy="576000"/>
          </a:xfrm>
        </p:spPr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F21A953B-B315-4906-9921-E82BFDFEB5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80000" y="1980000"/>
            <a:ext cx="4744800" cy="423000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1965"/>
                </a:solidFill>
              </a:defRPr>
            </a:lvl1pPr>
            <a:lvl2pPr marL="288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2pPr>
            <a:lvl3pPr marL="576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3pPr>
            <a:lvl4pPr marL="864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4pPr>
            <a:lvl5pPr marL="1152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5" name="Pladsholder til tekst 6">
            <a:extLst>
              <a:ext uri="{FF2B5EF4-FFF2-40B4-BE49-F238E27FC236}">
                <a16:creationId xmlns:a16="http://schemas.microsoft.com/office/drawing/2014/main" id="{85ED9B94-C586-4A54-84CD-E6A91625BDB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4800" y="1980000"/>
            <a:ext cx="4744800" cy="423000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1965"/>
                </a:solidFill>
              </a:defRPr>
            </a:lvl1pPr>
            <a:lvl2pPr marL="288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2pPr>
            <a:lvl3pPr marL="576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3pPr>
            <a:lvl4pPr marL="864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4pPr>
            <a:lvl5pPr marL="1152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4560F55-B726-4962-8749-2BC8557B942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364800" y="1079500"/>
            <a:ext cx="4744800" cy="576263"/>
          </a:xfrm>
        </p:spPr>
        <p:txBody>
          <a:bodyPr anchor="ctr" anchorCtr="0"/>
          <a:lstStyle>
            <a:lvl1pPr marL="0" indent="0">
              <a:lnSpc>
                <a:spcPts val="2700"/>
              </a:lnSpc>
              <a:spcBef>
                <a:spcPts val="0"/>
              </a:spcBef>
              <a:buNone/>
              <a:defRPr sz="2400" b="1">
                <a:solidFill>
                  <a:srgbClr val="001965"/>
                </a:solidFill>
              </a:defRPr>
            </a:lvl1pPr>
          </a:lstStyle>
          <a:p>
            <a:pPr lvl="0"/>
            <a:r>
              <a:rPr lang="da-DK" dirty="0"/>
              <a:t>Overskrift kan skrives i en eller flere linjer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E8D8E91B-8C45-4461-91EB-E934B25F3BA8}"/>
              </a:ext>
            </a:extLst>
          </p:cNvPr>
          <p:cNvSpPr txBox="1"/>
          <p:nvPr userDrawn="1"/>
        </p:nvSpPr>
        <p:spPr>
          <a:xfrm>
            <a:off x="-1397479" y="0"/>
            <a:ext cx="1274387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overskrifter og tekstfelter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Evt. mellemrubrik skrives med fed.</a:t>
            </a:r>
          </a:p>
        </p:txBody>
      </p:sp>
    </p:spTree>
    <p:extLst>
      <p:ext uri="{BB962C8B-B14F-4D97-AF65-F5344CB8AC3E}">
        <p14:creationId xmlns:p14="http://schemas.microsoft.com/office/powerpoint/2010/main" val="3331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boks + foto (højre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1080000"/>
            <a:ext cx="4744800" cy="576000"/>
          </a:xfrm>
        </p:spPr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F21A953B-B315-4906-9921-E82BFDFEB5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80000" y="1980000"/>
            <a:ext cx="4744800" cy="423000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rgbClr val="001965"/>
                </a:solidFill>
              </a:defRPr>
            </a:lvl1pPr>
            <a:lvl2pPr marL="288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2pPr>
            <a:lvl3pPr marL="576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3pPr>
            <a:lvl4pPr marL="864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4pPr>
            <a:lvl5pPr marL="1152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6" name="Pladsholder til billede 5">
            <a:extLst>
              <a:ext uri="{FF2B5EF4-FFF2-40B4-BE49-F238E27FC236}">
                <a16:creationId xmlns:a16="http://schemas.microsoft.com/office/drawing/2014/main" id="{9EE20644-E995-463C-8301-109E10D8710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364800" y="0"/>
            <a:ext cx="5824800" cy="6858000"/>
          </a:xfrm>
        </p:spPr>
        <p:txBody>
          <a:bodyPr wrap="square" anchor="ctr" anchorCtr="1"/>
          <a:lstStyle/>
          <a:p>
            <a:r>
              <a:rPr lang="da-DK"/>
              <a:t>Klik på ikonet for at tilføje et billede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FB761568-09A5-4C0D-A9C6-F764CF7AEF7E}"/>
              </a:ext>
            </a:extLst>
          </p:cNvPr>
          <p:cNvSpPr txBox="1"/>
          <p:nvPr userDrawn="1"/>
        </p:nvSpPr>
        <p:spPr>
          <a:xfrm>
            <a:off x="-1397479" y="0"/>
            <a:ext cx="1274387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overskrift, tekstfelt og billedfelt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Evt. mellemrubrik skrives med fed.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For bedste resultat vælges et foto der svarer til størrelsen af pladsholderen.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Ønsker du at justere placeringen/beskære billedet – se vejledning.</a:t>
            </a:r>
          </a:p>
        </p:txBody>
      </p:sp>
    </p:spTree>
    <p:extLst>
      <p:ext uri="{BB962C8B-B14F-4D97-AF65-F5344CB8AC3E}">
        <p14:creationId xmlns:p14="http://schemas.microsoft.com/office/powerpoint/2010/main" val="18727236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boks + foto (venstre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64800" y="1080000"/>
            <a:ext cx="4744800" cy="576000"/>
          </a:xfrm>
        </p:spPr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F21A953B-B315-4906-9921-E82BFDFEB5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364800" y="1980000"/>
            <a:ext cx="4744800" cy="423000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1965"/>
                </a:solidFill>
              </a:defRPr>
            </a:lvl1pPr>
            <a:lvl2pPr marL="288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2pPr>
            <a:lvl3pPr marL="576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3pPr>
            <a:lvl4pPr marL="864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4pPr>
            <a:lvl5pPr marL="1152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</p:txBody>
      </p:sp>
      <p:sp>
        <p:nvSpPr>
          <p:cNvPr id="8" name="Pladsholder til billede 12">
            <a:extLst>
              <a:ext uri="{FF2B5EF4-FFF2-40B4-BE49-F238E27FC236}">
                <a16:creationId xmlns:a16="http://schemas.microsoft.com/office/drawing/2014/main" id="{DC6E646A-9543-4F7E-AF44-A8D87577A9E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96000" y="360000"/>
            <a:ext cx="234000" cy="396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/>
              <a:t> </a:t>
            </a:r>
          </a:p>
        </p:txBody>
      </p:sp>
      <p:sp>
        <p:nvSpPr>
          <p:cNvPr id="10" name="Pladsholder til billede 9">
            <a:extLst>
              <a:ext uri="{FF2B5EF4-FFF2-40B4-BE49-F238E27FC236}">
                <a16:creationId xmlns:a16="http://schemas.microsoft.com/office/drawing/2014/main" id="{0A5C0050-A6D5-4102-9FD7-586FBC2F660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5824800" cy="6858000"/>
          </a:xfrm>
        </p:spPr>
        <p:txBody>
          <a:bodyPr/>
          <a:lstStyle/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9D8CF036-B972-426E-83D4-FB0543EFD245}"/>
              </a:ext>
            </a:extLst>
          </p:cNvPr>
          <p:cNvSpPr txBox="1"/>
          <p:nvPr userDrawn="1"/>
        </p:nvSpPr>
        <p:spPr>
          <a:xfrm>
            <a:off x="-1397479" y="0"/>
            <a:ext cx="12743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overskrift, tekstfelt og billedfelt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Evt. mellemrubrik skrives med fed.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For bedste resultat vælges et foto der svarer til størrelsen af pladsholderen.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Ønsker du at justere placeringen/beskære billedet eller skifte logoet pga. billedet enten er for mørkt/lyst – se vejledning.</a:t>
            </a:r>
          </a:p>
        </p:txBody>
      </p:sp>
    </p:spTree>
    <p:extLst>
      <p:ext uri="{BB962C8B-B14F-4D97-AF65-F5344CB8AC3E}">
        <p14:creationId xmlns:p14="http://schemas.microsoft.com/office/powerpoint/2010/main" val="10359989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verskrift + fo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5" name="Pladsholder til billede 4">
            <a:extLst>
              <a:ext uri="{FF2B5EF4-FFF2-40B4-BE49-F238E27FC236}">
                <a16:creationId xmlns:a16="http://schemas.microsoft.com/office/drawing/2014/main" id="{CD3C8055-829C-4584-943A-A55C70EAED8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80000" y="1980000"/>
            <a:ext cx="7387200" cy="4230000"/>
          </a:xfrm>
        </p:spPr>
        <p:txBody>
          <a:bodyPr/>
          <a:lstStyle/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80D5D9D2-A4FE-4F3D-9BF2-61CF75A4B27E}"/>
              </a:ext>
            </a:extLst>
          </p:cNvPr>
          <p:cNvSpPr txBox="1"/>
          <p:nvPr userDrawn="1"/>
        </p:nvSpPr>
        <p:spPr>
          <a:xfrm>
            <a:off x="-1397479" y="0"/>
            <a:ext cx="1274387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overskrift, tekstfelt og billedfelt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Det billede du indsætter fylder pladsholderen.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Ønsker du at justere placeringen/beskære billedet – se vejledning.</a:t>
            </a:r>
          </a:p>
        </p:txBody>
      </p:sp>
    </p:spTree>
    <p:extLst>
      <p:ext uri="{BB962C8B-B14F-4D97-AF65-F5344CB8AC3E}">
        <p14:creationId xmlns:p14="http://schemas.microsoft.com/office/powerpoint/2010/main" val="82488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9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29444868-DE70-478E-99ED-5A3C084B2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1080000"/>
            <a:ext cx="7387200" cy="57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820265C-182A-4334-A34A-A781374D9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000" y="1980000"/>
            <a:ext cx="7387200" cy="423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008224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5" r:id="rId2"/>
    <p:sldLayoutId id="2147483662" r:id="rId3"/>
    <p:sldLayoutId id="2147483664" r:id="rId4"/>
    <p:sldLayoutId id="2147483661" r:id="rId5"/>
    <p:sldLayoutId id="2147483663" r:id="rId6"/>
    <p:sldLayoutId id="2147483666" r:id="rId7"/>
    <p:sldLayoutId id="2147483667" r:id="rId8"/>
    <p:sldLayoutId id="2147483681" r:id="rId9"/>
    <p:sldLayoutId id="2147483672" r:id="rId10"/>
    <p:sldLayoutId id="2147483674" r:id="rId11"/>
    <p:sldLayoutId id="2147483677" r:id="rId12"/>
    <p:sldLayoutId id="2147483678" r:id="rId13"/>
    <p:sldLayoutId id="2147483668" r:id="rId14"/>
    <p:sldLayoutId id="2147483669" r:id="rId15"/>
    <p:sldLayoutId id="2147483670" r:id="rId16"/>
    <p:sldLayoutId id="2147483671" r:id="rId17"/>
    <p:sldLayoutId id="2147483682" r:id="rId18"/>
    <p:sldLayoutId id="2147483683" r:id="rId19"/>
    <p:sldLayoutId id="2147483684" r:id="rId20"/>
  </p:sldLayoutIdLst>
  <p:txStyles>
    <p:titleStyle>
      <a:lvl1pPr algn="l" defTabSz="914400" rtl="0" eaLnBrk="1" latinLnBrk="0" hangingPunct="1">
        <a:lnSpc>
          <a:spcPts val="2700"/>
        </a:lnSpc>
        <a:spcBef>
          <a:spcPct val="0"/>
        </a:spcBef>
        <a:buNone/>
        <a:defRPr sz="2400" b="1" i="0" kern="1200" baseline="0">
          <a:solidFill>
            <a:schemeClr val="bg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lnSpc>
          <a:spcPts val="2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76000" indent="-288000" algn="l" defTabSz="914400" rtl="0" eaLnBrk="1" latinLnBrk="0" hangingPunct="1">
        <a:lnSpc>
          <a:spcPts val="2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64000" indent="-288000" algn="l" defTabSz="914400" rtl="0" eaLnBrk="1" latinLnBrk="0" hangingPunct="1">
        <a:lnSpc>
          <a:spcPts val="2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52000" indent="-288000" algn="l" defTabSz="914400" rtl="0" eaLnBrk="1" latinLnBrk="0" hangingPunct="1">
        <a:lnSpc>
          <a:spcPts val="2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440000" indent="-288000" algn="l" defTabSz="914400" rtl="0" eaLnBrk="1" latinLnBrk="0" hangingPunct="1">
        <a:lnSpc>
          <a:spcPts val="2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B653BA-B667-4080-862F-35DE6FD55E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GUIDE TIL BREVFLET</a:t>
            </a:r>
          </a:p>
        </p:txBody>
      </p:sp>
    </p:spTree>
    <p:extLst>
      <p:ext uri="{BB962C8B-B14F-4D97-AF65-F5344CB8AC3E}">
        <p14:creationId xmlns:p14="http://schemas.microsoft.com/office/powerpoint/2010/main" val="3409880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C28C1A-1E07-381D-CBB8-B140E8845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5128" y="419590"/>
            <a:ext cx="7387200" cy="576000"/>
          </a:xfrm>
        </p:spPr>
        <p:txBody>
          <a:bodyPr/>
          <a:lstStyle/>
          <a:p>
            <a:r>
              <a:rPr lang="da-DK" dirty="0"/>
              <a:t>Proces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935E602-2361-DB8F-6B8D-290D751DB5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18501" y="1189203"/>
            <a:ext cx="7387200" cy="42300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Vi skal bruge et </a:t>
            </a:r>
            <a:r>
              <a:rPr lang="da-DK" dirty="0" err="1"/>
              <a:t>excelark</a:t>
            </a:r>
            <a:r>
              <a:rPr lang="da-DK" dirty="0"/>
              <a:t> med fornavn, efternavn samt mailadresse. Der kan sagtens være flere faner.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Dog skal fornavn og efternavn stå i hver sin kolonne. Hvis det ikke er tilfældet, kan det gøres ved at markere den samlede kolonne og gå videre til data </a:t>
            </a:r>
            <a:r>
              <a:rPr lang="da-DK" dirty="0">
                <a:sym typeface="Wingdings" panose="05000000000000000000" pitchFamily="2" charset="2"/>
              </a:rPr>
              <a:t> Tekst til kolonner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>
                <a:sym typeface="Wingdings" panose="05000000000000000000" pitchFamily="2" charset="2"/>
              </a:rPr>
              <a:t>Der tilvælges mellemrum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8ECACB18-0C2A-7E82-41C1-5E1C5961D5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239" y="3207292"/>
            <a:ext cx="9303521" cy="874799"/>
          </a:xfrm>
          <a:prstGeom prst="rect">
            <a:avLst/>
          </a:prstGeom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8FF812A7-E343-451B-112C-C7E560C8FF87}"/>
              </a:ext>
            </a:extLst>
          </p:cNvPr>
          <p:cNvSpPr/>
          <p:nvPr/>
        </p:nvSpPr>
        <p:spPr>
          <a:xfrm>
            <a:off x="8781329" y="4100767"/>
            <a:ext cx="487111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5C16DADC-0E98-6F27-DB7D-CE99799070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4239" y="4082091"/>
            <a:ext cx="2908960" cy="2447221"/>
          </a:xfrm>
          <a:prstGeom prst="rect">
            <a:avLst/>
          </a:prstGeom>
        </p:spPr>
      </p:pic>
      <p:pic>
        <p:nvPicPr>
          <p:cNvPr id="11" name="Billede 10">
            <a:extLst>
              <a:ext uri="{FF2B5EF4-FFF2-40B4-BE49-F238E27FC236}">
                <a16:creationId xmlns:a16="http://schemas.microsoft.com/office/drawing/2014/main" id="{80B0C405-4208-EA66-68DF-280358388E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0193" y="4114017"/>
            <a:ext cx="3057567" cy="2511360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55F2909D-E01B-C8F4-AC88-1A039A3CE066}"/>
              </a:ext>
            </a:extLst>
          </p:cNvPr>
          <p:cNvPicPr>
            <a:picLocks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543274" y="4754420"/>
            <a:ext cx="2882900" cy="1625600"/>
          </a:xfrm>
          <a:prstGeom prst="rect">
            <a:avLst/>
          </a:prstGeom>
        </p:spPr>
      </p:pic>
      <p:sp>
        <p:nvSpPr>
          <p:cNvPr id="15" name="Rektangel 14">
            <a:extLst>
              <a:ext uri="{FF2B5EF4-FFF2-40B4-BE49-F238E27FC236}">
                <a16:creationId xmlns:a16="http://schemas.microsoft.com/office/drawing/2014/main" id="{9164EBA6-3E55-10C1-30B6-E0BA2F297E4C}"/>
              </a:ext>
            </a:extLst>
          </p:cNvPr>
          <p:cNvSpPr/>
          <p:nvPr/>
        </p:nvSpPr>
        <p:spPr>
          <a:xfrm>
            <a:off x="7811632" y="5369697"/>
            <a:ext cx="487111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8701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4E75E82-FA5E-0E11-E2C8-FC2E13F33F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3747" y="1700868"/>
            <a:ext cx="7387200" cy="42300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Når </a:t>
            </a:r>
            <a:r>
              <a:rPr lang="da-DK" dirty="0" err="1"/>
              <a:t>excelarket</a:t>
            </a:r>
            <a:r>
              <a:rPr lang="da-DK" dirty="0"/>
              <a:t> er på plads, så går du ind i Word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Så går du ind i </a:t>
            </a:r>
            <a:r>
              <a:rPr lang="da-DK" b="1" dirty="0"/>
              <a:t>Forsendelser</a:t>
            </a:r>
            <a:r>
              <a:rPr lang="da-DK" dirty="0"/>
              <a:t> og dernæst vælger </a:t>
            </a:r>
            <a:r>
              <a:rPr lang="da-DK" b="1" dirty="0"/>
              <a:t>Start brevfletning </a:t>
            </a:r>
            <a:r>
              <a:rPr lang="da-DK" dirty="0"/>
              <a:t>og vælger </a:t>
            </a:r>
            <a:r>
              <a:rPr lang="da-DK" b="1" dirty="0"/>
              <a:t>Mail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Dernæst indsætter du din mailtekst i dokumentet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Så vælger du </a:t>
            </a:r>
            <a:r>
              <a:rPr lang="da-DK" b="1" dirty="0"/>
              <a:t>Vælg modtagere </a:t>
            </a:r>
            <a:r>
              <a:rPr lang="da-DK" dirty="0"/>
              <a:t>og</a:t>
            </a:r>
            <a:r>
              <a:rPr lang="da-DK" b="1" dirty="0"/>
              <a:t> Brug en eksisterende liste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Så finder du dit eksisterende ark, som du har gemt på din computer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D99F0E88-7E78-D159-EF98-24FB17AE25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747" y="3763069"/>
            <a:ext cx="9103529" cy="1293617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D142CEE2-1D10-DD0D-C19A-CB04C83BF8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0517" y="5313423"/>
            <a:ext cx="3029987" cy="1494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671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E4E864C-908A-DE0C-DDE2-7DFB771DDF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80000" y="1314001"/>
            <a:ext cx="7387200" cy="42300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Så trykker du på </a:t>
            </a:r>
            <a:r>
              <a:rPr lang="da-DK" b="1" dirty="0"/>
              <a:t>Indsæt fletfelt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Så vælger du fornavn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Også bør det se sådan ud: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Bemærk fletfeltet bliver indsat der hvor du placerer cursoren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136FF178-5B41-1E66-DAA6-88FAC08586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000" y="4201726"/>
            <a:ext cx="10601325" cy="2286000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50B484AF-CEEE-CF75-8D86-B359A5D1EA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7200" y="773881"/>
            <a:ext cx="2858078" cy="3308386"/>
          </a:xfrm>
          <a:prstGeom prst="rect">
            <a:avLst/>
          </a:prstGeom>
        </p:spPr>
      </p:pic>
      <p:pic>
        <p:nvPicPr>
          <p:cNvPr id="9" name="Billede 8">
            <a:extLst>
              <a:ext uri="{FF2B5EF4-FFF2-40B4-BE49-F238E27FC236}">
                <a16:creationId xmlns:a16="http://schemas.microsoft.com/office/drawing/2014/main" id="{C8DBABD1-EA5C-A29B-C48F-75AD042F74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5476" y="1450611"/>
            <a:ext cx="2295525" cy="676275"/>
          </a:xfrm>
          <a:prstGeom prst="rect">
            <a:avLst/>
          </a:prstGeom>
        </p:spPr>
      </p:pic>
      <p:cxnSp>
        <p:nvCxnSpPr>
          <p:cNvPr id="11" name="Lige forbindelse 10">
            <a:extLst>
              <a:ext uri="{FF2B5EF4-FFF2-40B4-BE49-F238E27FC236}">
                <a16:creationId xmlns:a16="http://schemas.microsoft.com/office/drawing/2014/main" id="{5FC99156-E1CB-0E0A-CA02-C5AC57D7E17B}"/>
              </a:ext>
            </a:extLst>
          </p:cNvPr>
          <p:cNvCxnSpPr/>
          <p:nvPr/>
        </p:nvCxnSpPr>
        <p:spPr>
          <a:xfrm>
            <a:off x="7036066" y="5440979"/>
            <a:ext cx="52939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330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B0146A3-FF3B-B84D-FF94-91FBAD5BFE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For at sende mailen vælger du </a:t>
            </a:r>
            <a:r>
              <a:rPr lang="da-DK" b="1" dirty="0"/>
              <a:t>Afslut og flet </a:t>
            </a:r>
            <a:r>
              <a:rPr lang="da-DK" b="1" dirty="0">
                <a:sym typeface="Wingdings" panose="05000000000000000000" pitchFamily="2" charset="2"/>
              </a:rPr>
              <a:t> send mails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>
                <a:sym typeface="Wingdings" panose="05000000000000000000" pitchFamily="2" charset="2"/>
              </a:rPr>
              <a:t>Under Til: vælger du Mail (som er vores data fra Excel)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>
                <a:sym typeface="Wingdings" panose="05000000000000000000" pitchFamily="2" charset="2"/>
              </a:rPr>
              <a:t>Så udfylder du Emnelinje, som er det din mail skal hedde.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>
                <a:sym typeface="Wingdings" panose="05000000000000000000" pitchFamily="2" charset="2"/>
              </a:rPr>
              <a:t>Så trykker du OK og dine mails bliver sendt afsted 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F93A3F2F-BF5F-FD8B-8291-86DF5A0E6D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000" y="326357"/>
            <a:ext cx="10534650" cy="1200150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D1ADD96F-258F-BBDD-9D79-490F59020D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4250" y="1542300"/>
            <a:ext cx="320040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842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Varm blå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2019_Finansforbundet FF" id="{AF137C8B-7C99-4B45-9408-EF2D8E6250B1}" vid="{69E27624-CD8C-43C7-8BDE-B35E8BE404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4F57AE71-96CE-4AB0-95ED-AC36A6AC0EF8}">
  <we:reference id="b0430364-2ab6-47cd-907e-f8b72239b204" version="3.18.149.0" store="EXCatalog" storeType="EXCatalog"/>
  <we:alternateReferences>
    <we:reference id="WA200000729" version="3.18.149.0" store="da-DK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14FA0D7D074184BABCDAD824F7A28B8" ma:contentTypeVersion="15" ma:contentTypeDescription="Opret et nyt dokument." ma:contentTypeScope="" ma:versionID="3e866f4989f634cefe314d75807f7303">
  <xsd:schema xmlns:xsd="http://www.w3.org/2001/XMLSchema" xmlns:xs="http://www.w3.org/2001/XMLSchema" xmlns:p="http://schemas.microsoft.com/office/2006/metadata/properties" xmlns:ns2="fcc30a2d-9498-4722-b6aa-cf773d46131c" xmlns:ns3="a183fe8a-d2c8-466b-b1a4-8ed5e9b43100" targetNamespace="http://schemas.microsoft.com/office/2006/metadata/properties" ma:root="true" ma:fieldsID="0259f0e2da13d4eebd804fbb9c9706f3" ns2:_="" ns3:_="">
    <xsd:import namespace="fcc30a2d-9498-4722-b6aa-cf773d46131c"/>
    <xsd:import namespace="a183fe8a-d2c8-466b-b1a4-8ed5e9b4310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c30a2d-9498-4722-b6aa-cf773d4613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ledmærker" ma:readOnly="false" ma:fieldId="{5cf76f15-5ced-4ddc-b409-7134ff3c332f}" ma:taxonomyMulti="true" ma:sspId="bd4caa44-722c-46c1-a29e-828a9f31da7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83fe8a-d2c8-466b-b1a4-8ed5e9b4310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0f88b09-cf94-4cdb-a8ac-c7439420f335}" ma:internalName="TaxCatchAll" ma:showField="CatchAllData" ma:web="a183fe8a-d2c8-466b-b1a4-8ed5e9b431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cc30a2d-9498-4722-b6aa-cf773d46131c">
      <Terms xmlns="http://schemas.microsoft.com/office/infopath/2007/PartnerControls"/>
    </lcf76f155ced4ddcb4097134ff3c332f>
    <TaxCatchAll xmlns="a183fe8a-d2c8-466b-b1a4-8ed5e9b43100" xsi:nil="true"/>
    <SharedWithUsers xmlns="a183fe8a-d2c8-466b-b1a4-8ed5e9b43100">
      <UserInfo>
        <DisplayName>Laura Ungermand</DisplayName>
        <AccountId>29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803134D0-780E-4563-A3EB-295DAB1923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2FD087C-760B-4AAD-B0BD-13EC252E0B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c30a2d-9498-4722-b6aa-cf773d46131c"/>
    <ds:schemaRef ds:uri="a183fe8a-d2c8-466b-b1a4-8ed5e9b431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BA8EA25-88D5-4481-8E3E-F7953A2444BE}">
  <ds:schemaRefs>
    <ds:schemaRef ds:uri="http://schemas.microsoft.com/office/2006/documentManagement/types"/>
    <ds:schemaRef ds:uri="http://www.w3.org/XML/1998/namespace"/>
    <ds:schemaRef ds:uri="http://schemas.microsoft.com/sharepoint/v3/fields"/>
    <ds:schemaRef ds:uri="http://schemas.microsoft.com/office/2006/metadata/properties"/>
    <ds:schemaRef ds:uri="http://purl.org/dc/dcmitype/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fcc30a2d-9498-4722-b6aa-cf773d46131c"/>
    <ds:schemaRef ds:uri="a183fe8a-d2c8-466b-b1a4-8ed5e9b4310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Finansforbundet</Template>
  <TotalTime>1159</TotalTime>
  <Words>194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1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7" baseType="lpstr">
      <vt:lpstr>Arial</vt:lpstr>
      <vt:lpstr>Office-tema</vt:lpstr>
      <vt:lpstr>GUIDE TIL BREVFLET</vt:lpstr>
      <vt:lpstr>Proces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SDC  1. marts 2021</dc:title>
  <dc:creator>Susanne Grantzau</dc:creator>
  <cp:lastModifiedBy>Jeanne Schramm Knudsen</cp:lastModifiedBy>
  <cp:revision>23</cp:revision>
  <cp:lastPrinted>2022-03-11T10:35:51Z</cp:lastPrinted>
  <dcterms:created xsi:type="dcterms:W3CDTF">2022-03-01T08:21:01Z</dcterms:created>
  <dcterms:modified xsi:type="dcterms:W3CDTF">2023-02-15T12:16:51Z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L_sAMAccountName">
    <vt:lpwstr>lun</vt:lpwstr>
  </property>
  <property fmtid="{D5CDD505-2E9C-101B-9397-08002B2CF9AE}" pid="3" name="DL_AuthorInitials">
    <vt:lpwstr>lun</vt:lpwstr>
  </property>
  <property fmtid="{D5CDD505-2E9C-101B-9397-08002B2CF9AE}" pid="4" name="fInit">
    <vt:lpwstr>lun</vt:lpwstr>
  </property>
  <property fmtid="{D5CDD505-2E9C-101B-9397-08002B2CF9AE}" pid="5" name="fNavn">
    <vt:lpwstr>Laura Ungermand</vt:lpwstr>
  </property>
  <property fmtid="{D5CDD505-2E9C-101B-9397-08002B2CF9AE}" pid="6" name="fTlf">
    <vt:lpwstr>32 66 13 85</vt:lpwstr>
  </property>
  <property fmtid="{D5CDD505-2E9C-101B-9397-08002B2CF9AE}" pid="7" name="fEpost">
    <vt:lpwstr>lun@finansforbundet.dk</vt:lpwstr>
  </property>
  <property fmtid="{D5CDD505-2E9C-101B-9397-08002B2CF9AE}" pid="8" name="fLogo">
    <vt:lpwstr>http://www.exformatics.com/images/logo_new.jpg</vt:lpwstr>
  </property>
  <property fmtid="{D5CDD505-2E9C-101B-9397-08002B2CF9AE}" pid="9" name="EntityNameForeign">
    <vt:lpwstr>DL_Activities</vt:lpwstr>
  </property>
  <property fmtid="{D5CDD505-2E9C-101B-9397-08002B2CF9AE}" pid="10" name="EntityId">
    <vt:lpwstr>44563</vt:lpwstr>
  </property>
  <property fmtid="{D5CDD505-2E9C-101B-9397-08002B2CF9AE}" pid="11" name="DL_Id">
    <vt:lpwstr>44563</vt:lpwstr>
  </property>
  <property fmtid="{D5CDD505-2E9C-101B-9397-08002B2CF9AE}" pid="12" name="DL_CaseNo">
    <vt:lpwstr>202002235</vt:lpwstr>
  </property>
  <property fmtid="{D5CDD505-2E9C-101B-9397-08002B2CF9AE}" pid="13" name="sNr">
    <vt:lpwstr>202002235</vt:lpwstr>
  </property>
  <property fmtid="{D5CDD505-2E9C-101B-9397-08002B2CF9AE}" pid="14" name="sTitel">
    <vt:lpwstr>IT-Michael</vt:lpwstr>
  </property>
  <property fmtid="{D5CDD505-2E9C-101B-9397-08002B2CF9AE}" pid="15" name="sInit">
    <vt:lpwstr>mj</vt:lpwstr>
  </property>
  <property fmtid="{D5CDD505-2E9C-101B-9397-08002B2CF9AE}" pid="16" name="sProjekt">
    <vt:lpwstr/>
  </property>
  <property fmtid="{D5CDD505-2E9C-101B-9397-08002B2CF9AE}" pid="17" name="CaseNo">
    <vt:lpwstr>202002235</vt:lpwstr>
  </property>
  <property fmtid="{D5CDD505-2E9C-101B-9397-08002B2CF9AE}" pid="18" name="sAnsvarligNavn">
    <vt:lpwstr>Michael Juel Mortensen</vt:lpwstr>
  </property>
  <property fmtid="{D5CDD505-2E9C-101B-9397-08002B2CF9AE}" pid="19" name="sAnsvarligEmail">
    <vt:lpwstr>mj@finansforbundet.dk</vt:lpwstr>
  </property>
  <property fmtid="{D5CDD505-2E9C-101B-9397-08002B2CF9AE}" pid="20" name="sAnsvarligTelefon">
    <vt:lpwstr>+4532661366</vt:lpwstr>
  </property>
  <property fmtid="{D5CDD505-2E9C-101B-9397-08002B2CF9AE}" pid="21" name="sGruppe">
    <vt:lpwstr>Adm-IT</vt:lpwstr>
  </property>
  <property fmtid="{D5CDD505-2E9C-101B-9397-08002B2CF9AE}" pid="22" name="sUndergruppe">
    <vt:lpwstr>Administration</vt:lpwstr>
  </property>
  <property fmtid="{D5CDD505-2E9C-101B-9397-08002B2CF9AE}" pid="23" name="EXDocumentID">
    <vt:lpwstr>000399989</vt:lpwstr>
  </property>
  <property fmtid="{D5CDD505-2E9C-101B-9397-08002B2CF9AE}" pid="24" name="ContentTypeId">
    <vt:lpwstr>0x010100514FA0D7D074184BABCDAD824F7A28B8</vt:lpwstr>
  </property>
  <property fmtid="{D5CDD505-2E9C-101B-9397-08002B2CF9AE}" pid="25" name="fKontor">
    <vt:lpwstr>3.38.31</vt:lpwstr>
  </property>
  <property fmtid="{D5CDD505-2E9C-101B-9397-08002B2CF9AE}" pid="26" name="DocumentName">
    <vt:lpwstr>http://findus/sites/2015/Sag/1554Docs/201503521/2022/SDC/Møde 1. marts 2022.pptx</vt:lpwstr>
  </property>
  <property fmtid="{D5CDD505-2E9C-101B-9397-08002B2CF9AE}" pid="27" name="MediaServiceImageTags">
    <vt:lpwstr/>
  </property>
  <property fmtid="{D5CDD505-2E9C-101B-9397-08002B2CF9AE}" pid="28" name="fAfdeling">
    <vt:lpwstr>Havnegade</vt:lpwstr>
  </property>
</Properties>
</file>