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258" r:id="rId6"/>
    <p:sldId id="259" r:id="rId7"/>
    <p:sldId id="262" r:id="rId8"/>
    <p:sldId id="261" r:id="rId9"/>
    <p:sldId id="260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65"/>
    <a:srgbClr val="FD6D6F"/>
    <a:srgbClr val="28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17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Hagemann" userId="8c12e1b8-dddc-4fb6-abeb-ac6070a19688" providerId="ADAL" clId="{80972541-F9A3-44DA-BF84-B86A6E5C3F05}"/>
    <pc:docChg chg="custSel modSld">
      <pc:chgData name="Andreas Hagemann" userId="8c12e1b8-dddc-4fb6-abeb-ac6070a19688" providerId="ADAL" clId="{80972541-F9A3-44DA-BF84-B86A6E5C3F05}" dt="2020-07-08T08:42:10.893" v="1589" actId="6549"/>
      <pc:docMkLst>
        <pc:docMk/>
      </pc:docMkLst>
      <pc:sldChg chg="modSp">
        <pc:chgData name="Andreas Hagemann" userId="8c12e1b8-dddc-4fb6-abeb-ac6070a19688" providerId="ADAL" clId="{80972541-F9A3-44DA-BF84-B86A6E5C3F05}" dt="2020-07-08T08:21:43.859" v="351" actId="20577"/>
        <pc:sldMkLst>
          <pc:docMk/>
          <pc:sldMk cId="1955138923" sldId="258"/>
        </pc:sldMkLst>
        <pc:spChg chg="mod">
          <ac:chgData name="Andreas Hagemann" userId="8c12e1b8-dddc-4fb6-abeb-ac6070a19688" providerId="ADAL" clId="{80972541-F9A3-44DA-BF84-B86A6E5C3F05}" dt="2020-07-08T08:19:48.493" v="117" actId="6549"/>
          <ac:spMkLst>
            <pc:docMk/>
            <pc:sldMk cId="1955138923" sldId="258"/>
            <ac:spMk id="2" creationId="{2C3D44C6-5FD7-4DFF-BC63-028A9E5E143C}"/>
          </ac:spMkLst>
        </pc:spChg>
        <pc:spChg chg="mod">
          <ac:chgData name="Andreas Hagemann" userId="8c12e1b8-dddc-4fb6-abeb-ac6070a19688" providerId="ADAL" clId="{80972541-F9A3-44DA-BF84-B86A6E5C3F05}" dt="2020-07-08T08:20:07.923" v="206" actId="6549"/>
          <ac:spMkLst>
            <pc:docMk/>
            <pc:sldMk cId="1955138923" sldId="258"/>
            <ac:spMk id="3" creationId="{E72C9817-D51B-454A-A97A-43DC8FB4817F}"/>
          </ac:spMkLst>
        </pc:spChg>
        <pc:spChg chg="mod">
          <ac:chgData name="Andreas Hagemann" userId="8c12e1b8-dddc-4fb6-abeb-ac6070a19688" providerId="ADAL" clId="{80972541-F9A3-44DA-BF84-B86A6E5C3F05}" dt="2020-07-08T08:20:28.411" v="242" actId="20577"/>
          <ac:spMkLst>
            <pc:docMk/>
            <pc:sldMk cId="1955138923" sldId="258"/>
            <ac:spMk id="6" creationId="{5CC4F501-FAB7-49CC-9A1C-B0CD6A5F4780}"/>
          </ac:spMkLst>
        </pc:spChg>
        <pc:spChg chg="mod">
          <ac:chgData name="Andreas Hagemann" userId="8c12e1b8-dddc-4fb6-abeb-ac6070a19688" providerId="ADAL" clId="{80972541-F9A3-44DA-BF84-B86A6E5C3F05}" dt="2020-07-08T08:21:06.555" v="281" actId="20577"/>
          <ac:spMkLst>
            <pc:docMk/>
            <pc:sldMk cId="1955138923" sldId="258"/>
            <ac:spMk id="9" creationId="{C44C49F8-614D-4586-84A5-3283E0D441E5}"/>
          </ac:spMkLst>
        </pc:spChg>
        <pc:spChg chg="mod">
          <ac:chgData name="Andreas Hagemann" userId="8c12e1b8-dddc-4fb6-abeb-ac6070a19688" providerId="ADAL" clId="{80972541-F9A3-44DA-BF84-B86A6E5C3F05}" dt="2020-07-08T08:21:25.596" v="315" actId="20577"/>
          <ac:spMkLst>
            <pc:docMk/>
            <pc:sldMk cId="1955138923" sldId="258"/>
            <ac:spMk id="12" creationId="{E905F0E3-DF47-458B-AF9C-BB753003E1AE}"/>
          </ac:spMkLst>
        </pc:spChg>
        <pc:spChg chg="mod">
          <ac:chgData name="Andreas Hagemann" userId="8c12e1b8-dddc-4fb6-abeb-ac6070a19688" providerId="ADAL" clId="{80972541-F9A3-44DA-BF84-B86A6E5C3F05}" dt="2020-07-08T08:21:43.859" v="351" actId="20577"/>
          <ac:spMkLst>
            <pc:docMk/>
            <pc:sldMk cId="1955138923" sldId="258"/>
            <ac:spMk id="15" creationId="{157691C5-278C-4DB4-9160-E3CA21BFAEAD}"/>
          </ac:spMkLst>
        </pc:spChg>
      </pc:sldChg>
      <pc:sldChg chg="modSp">
        <pc:chgData name="Andreas Hagemann" userId="8c12e1b8-dddc-4fb6-abeb-ac6070a19688" providerId="ADAL" clId="{80972541-F9A3-44DA-BF84-B86A6E5C3F05}" dt="2020-07-08T08:39:05.327" v="1572" actId="1076"/>
        <pc:sldMkLst>
          <pc:docMk/>
          <pc:sldMk cId="2549480002" sldId="259"/>
        </pc:sldMkLst>
        <pc:spChg chg="mod">
          <ac:chgData name="Andreas Hagemann" userId="8c12e1b8-dddc-4fb6-abeb-ac6070a19688" providerId="ADAL" clId="{80972541-F9A3-44DA-BF84-B86A6E5C3F05}" dt="2020-07-08T08:23:47.588" v="591" actId="6549"/>
          <ac:spMkLst>
            <pc:docMk/>
            <pc:sldMk cId="2549480002" sldId="259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24:06.293" v="645" actId="6549"/>
          <ac:spMkLst>
            <pc:docMk/>
            <pc:sldMk cId="2549480002" sldId="259"/>
            <ac:spMk id="8" creationId="{19C0A8F3-7532-4239-BC72-E261CE9FC668}"/>
          </ac:spMkLst>
        </pc:spChg>
        <pc:spChg chg="mod">
          <ac:chgData name="Andreas Hagemann" userId="8c12e1b8-dddc-4fb6-abeb-ac6070a19688" providerId="ADAL" clId="{80972541-F9A3-44DA-BF84-B86A6E5C3F05}" dt="2020-07-08T08:22:35.712" v="409" actId="1076"/>
          <ac:spMkLst>
            <pc:docMk/>
            <pc:sldMk cId="2549480002" sldId="259"/>
            <ac:spMk id="11" creationId="{35ACD3A5-952E-43EB-AE92-DC003B4FFFEC}"/>
          </ac:spMkLst>
        </pc:spChg>
        <pc:spChg chg="mod">
          <ac:chgData name="Andreas Hagemann" userId="8c12e1b8-dddc-4fb6-abeb-ac6070a19688" providerId="ADAL" clId="{80972541-F9A3-44DA-BF84-B86A6E5C3F05}" dt="2020-07-08T08:22:45.508" v="427" actId="6549"/>
          <ac:spMkLst>
            <pc:docMk/>
            <pc:sldMk cId="2549480002" sldId="259"/>
            <ac:spMk id="12" creationId="{BC1C5301-EDC6-4B0A-A9B9-4ECEB7FBB74C}"/>
          </ac:spMkLst>
        </pc:spChg>
        <pc:spChg chg="mod">
          <ac:chgData name="Andreas Hagemann" userId="8c12e1b8-dddc-4fb6-abeb-ac6070a19688" providerId="ADAL" clId="{80972541-F9A3-44DA-BF84-B86A6E5C3F05}" dt="2020-07-08T08:23:00.525" v="482" actId="6549"/>
          <ac:spMkLst>
            <pc:docMk/>
            <pc:sldMk cId="2549480002" sldId="259"/>
            <ac:spMk id="13" creationId="{FAEBDF3B-2422-4652-A3F4-10755C343A17}"/>
          </ac:spMkLst>
        </pc:spChg>
        <pc:spChg chg="mod">
          <ac:chgData name="Andreas Hagemann" userId="8c12e1b8-dddc-4fb6-abeb-ac6070a19688" providerId="ADAL" clId="{80972541-F9A3-44DA-BF84-B86A6E5C3F05}" dt="2020-07-08T08:23:08.168" v="491" actId="20577"/>
          <ac:spMkLst>
            <pc:docMk/>
            <pc:sldMk cId="2549480002" sldId="259"/>
            <ac:spMk id="14" creationId="{06BF60FA-99EE-4120-A80E-AC60F4A618BE}"/>
          </ac:spMkLst>
        </pc:spChg>
        <pc:spChg chg="mod">
          <ac:chgData name="Andreas Hagemann" userId="8c12e1b8-dddc-4fb6-abeb-ac6070a19688" providerId="ADAL" clId="{80972541-F9A3-44DA-BF84-B86A6E5C3F05}" dt="2020-07-08T08:23:33.215" v="553" actId="1076"/>
          <ac:spMkLst>
            <pc:docMk/>
            <pc:sldMk cId="2549480002" sldId="259"/>
            <ac:spMk id="15" creationId="{9FC1A4CB-7A39-4E4A-A112-A88652454FA9}"/>
          </ac:spMkLst>
        </pc:spChg>
        <pc:picChg chg="mod">
          <ac:chgData name="Andreas Hagemann" userId="8c12e1b8-dddc-4fb6-abeb-ac6070a19688" providerId="ADAL" clId="{80972541-F9A3-44DA-BF84-B86A6E5C3F05}" dt="2020-07-08T08:39:05.327" v="1572" actId="1076"/>
          <ac:picMkLst>
            <pc:docMk/>
            <pc:sldMk cId="2549480002" sldId="259"/>
            <ac:picMk id="21" creationId="{9527059D-93A5-408E-B2C0-2CE61E566F28}"/>
          </ac:picMkLst>
        </pc:picChg>
      </pc:sldChg>
      <pc:sldChg chg="modSp">
        <pc:chgData name="Andreas Hagemann" userId="8c12e1b8-dddc-4fb6-abeb-ac6070a19688" providerId="ADAL" clId="{80972541-F9A3-44DA-BF84-B86A6E5C3F05}" dt="2020-07-08T08:39:58.263" v="1583" actId="1037"/>
        <pc:sldMkLst>
          <pc:docMk/>
          <pc:sldMk cId="1820282832" sldId="260"/>
        </pc:sldMkLst>
        <pc:spChg chg="mod">
          <ac:chgData name="Andreas Hagemann" userId="8c12e1b8-dddc-4fb6-abeb-ac6070a19688" providerId="ADAL" clId="{80972541-F9A3-44DA-BF84-B86A6E5C3F05}" dt="2020-07-08T08:29:00.008" v="958" actId="6549"/>
          <ac:spMkLst>
            <pc:docMk/>
            <pc:sldMk cId="1820282832" sldId="260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29:19.942" v="1004" actId="6549"/>
          <ac:spMkLst>
            <pc:docMk/>
            <pc:sldMk cId="1820282832" sldId="260"/>
            <ac:spMk id="6" creationId="{16B7AAAF-C88F-4C83-B7AD-DFA5636EB7DB}"/>
          </ac:spMkLst>
        </pc:spChg>
        <pc:spChg chg="mod">
          <ac:chgData name="Andreas Hagemann" userId="8c12e1b8-dddc-4fb6-abeb-ac6070a19688" providerId="ADAL" clId="{80972541-F9A3-44DA-BF84-B86A6E5C3F05}" dt="2020-07-08T08:29:09.410" v="984" actId="6549"/>
          <ac:spMkLst>
            <pc:docMk/>
            <pc:sldMk cId="1820282832" sldId="260"/>
            <ac:spMk id="8" creationId="{19C0A8F3-7532-4239-BC72-E261CE9FC668}"/>
          </ac:spMkLst>
        </pc:spChg>
        <pc:spChg chg="mod">
          <ac:chgData name="Andreas Hagemann" userId="8c12e1b8-dddc-4fb6-abeb-ac6070a19688" providerId="ADAL" clId="{80972541-F9A3-44DA-BF84-B86A6E5C3F05}" dt="2020-07-08T08:29:34.910" v="1041" actId="6549"/>
          <ac:spMkLst>
            <pc:docMk/>
            <pc:sldMk cId="1820282832" sldId="260"/>
            <ac:spMk id="9" creationId="{ACF98300-16FE-4A7B-9908-1805ACD547E5}"/>
          </ac:spMkLst>
        </pc:spChg>
        <pc:picChg chg="mod">
          <ac:chgData name="Andreas Hagemann" userId="8c12e1b8-dddc-4fb6-abeb-ac6070a19688" providerId="ADAL" clId="{80972541-F9A3-44DA-BF84-B86A6E5C3F05}" dt="2020-07-08T08:39:58.263" v="1583" actId="1037"/>
          <ac:picMkLst>
            <pc:docMk/>
            <pc:sldMk cId="1820282832" sldId="260"/>
            <ac:picMk id="12" creationId="{ED716F14-1021-410F-896C-1D5AB1FF1433}"/>
          </ac:picMkLst>
        </pc:picChg>
      </pc:sldChg>
      <pc:sldChg chg="modSp">
        <pc:chgData name="Andreas Hagemann" userId="8c12e1b8-dddc-4fb6-abeb-ac6070a19688" providerId="ADAL" clId="{80972541-F9A3-44DA-BF84-B86A6E5C3F05}" dt="2020-07-08T08:39:27.049" v="1573" actId="1076"/>
        <pc:sldMkLst>
          <pc:docMk/>
          <pc:sldMk cId="1900610553" sldId="261"/>
        </pc:sldMkLst>
        <pc:spChg chg="mod">
          <ac:chgData name="Andreas Hagemann" userId="8c12e1b8-dddc-4fb6-abeb-ac6070a19688" providerId="ADAL" clId="{80972541-F9A3-44DA-BF84-B86A6E5C3F05}" dt="2020-07-08T08:27:03.609" v="849" actId="20577"/>
          <ac:spMkLst>
            <pc:docMk/>
            <pc:sldMk cId="1900610553" sldId="261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27:12.163" v="864" actId="20577"/>
          <ac:spMkLst>
            <pc:docMk/>
            <pc:sldMk cId="1900610553" sldId="261"/>
            <ac:spMk id="6" creationId="{6E7F5DF4-661E-47AD-83CE-4014CA8B65D1}"/>
          </ac:spMkLst>
        </pc:spChg>
        <pc:spChg chg="mod">
          <ac:chgData name="Andreas Hagemann" userId="8c12e1b8-dddc-4fb6-abeb-ac6070a19688" providerId="ADAL" clId="{80972541-F9A3-44DA-BF84-B86A6E5C3F05}" dt="2020-07-08T08:27:18.625" v="871" actId="20577"/>
          <ac:spMkLst>
            <pc:docMk/>
            <pc:sldMk cId="1900610553" sldId="261"/>
            <ac:spMk id="7" creationId="{A74F21FF-A55F-4BC1-8AF2-BB5952AAF546}"/>
          </ac:spMkLst>
        </pc:spChg>
        <pc:spChg chg="mod">
          <ac:chgData name="Andreas Hagemann" userId="8c12e1b8-dddc-4fb6-abeb-ac6070a19688" providerId="ADAL" clId="{80972541-F9A3-44DA-BF84-B86A6E5C3F05}" dt="2020-07-08T08:26:59.951" v="847" actId="6549"/>
          <ac:spMkLst>
            <pc:docMk/>
            <pc:sldMk cId="1900610553" sldId="261"/>
            <ac:spMk id="8" creationId="{19C0A8F3-7532-4239-BC72-E261CE9FC668}"/>
          </ac:spMkLst>
        </pc:spChg>
        <pc:spChg chg="mod">
          <ac:chgData name="Andreas Hagemann" userId="8c12e1b8-dddc-4fb6-abeb-ac6070a19688" providerId="ADAL" clId="{80972541-F9A3-44DA-BF84-B86A6E5C3F05}" dt="2020-07-08T08:27:27.650" v="902" actId="6549"/>
          <ac:spMkLst>
            <pc:docMk/>
            <pc:sldMk cId="1900610553" sldId="261"/>
            <ac:spMk id="9" creationId="{E5BFB723-1319-45A6-BE2D-A8E4D6FD6B5B}"/>
          </ac:spMkLst>
        </pc:spChg>
        <pc:spChg chg="mod">
          <ac:chgData name="Andreas Hagemann" userId="8c12e1b8-dddc-4fb6-abeb-ac6070a19688" providerId="ADAL" clId="{80972541-F9A3-44DA-BF84-B86A6E5C3F05}" dt="2020-07-08T08:27:36.317" v="923" actId="6549"/>
          <ac:spMkLst>
            <pc:docMk/>
            <pc:sldMk cId="1900610553" sldId="261"/>
            <ac:spMk id="12" creationId="{63FFD38B-DA7C-4BFC-BC46-70C734B36B85}"/>
          </ac:spMkLst>
        </pc:spChg>
        <pc:picChg chg="mod">
          <ac:chgData name="Andreas Hagemann" userId="8c12e1b8-dddc-4fb6-abeb-ac6070a19688" providerId="ADAL" clId="{80972541-F9A3-44DA-BF84-B86A6E5C3F05}" dt="2020-07-08T08:39:27.049" v="1573" actId="1076"/>
          <ac:picMkLst>
            <pc:docMk/>
            <pc:sldMk cId="1900610553" sldId="261"/>
            <ac:picMk id="15" creationId="{F501440F-F0C0-444C-986D-52530C025A35}"/>
          </ac:picMkLst>
        </pc:picChg>
      </pc:sldChg>
      <pc:sldChg chg="modSp">
        <pc:chgData name="Andreas Hagemann" userId="8c12e1b8-dddc-4fb6-abeb-ac6070a19688" providerId="ADAL" clId="{80972541-F9A3-44DA-BF84-B86A6E5C3F05}" dt="2020-07-08T08:39:37.440" v="1581" actId="20577"/>
        <pc:sldMkLst>
          <pc:docMk/>
          <pc:sldMk cId="2538587068" sldId="262"/>
        </pc:sldMkLst>
        <pc:spChg chg="mod">
          <ac:chgData name="Andreas Hagemann" userId="8c12e1b8-dddc-4fb6-abeb-ac6070a19688" providerId="ADAL" clId="{80972541-F9A3-44DA-BF84-B86A6E5C3F05}" dt="2020-07-08T08:39:37.440" v="1581" actId="20577"/>
          <ac:spMkLst>
            <pc:docMk/>
            <pc:sldMk cId="2538587068" sldId="262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25:35.572" v="685" actId="20577"/>
          <ac:spMkLst>
            <pc:docMk/>
            <pc:sldMk cId="2538587068" sldId="262"/>
            <ac:spMk id="6" creationId="{60DAD2A5-8C51-4EB6-A730-31537B3802C5}"/>
          </ac:spMkLst>
        </pc:spChg>
        <pc:spChg chg="mod">
          <ac:chgData name="Andreas Hagemann" userId="8c12e1b8-dddc-4fb6-abeb-ac6070a19688" providerId="ADAL" clId="{80972541-F9A3-44DA-BF84-B86A6E5C3F05}" dt="2020-07-08T08:25:44.115" v="712" actId="6549"/>
          <ac:spMkLst>
            <pc:docMk/>
            <pc:sldMk cId="2538587068" sldId="262"/>
            <ac:spMk id="7" creationId="{9BF03E0F-33A8-4AFA-9CEB-5BDE9BA4D424}"/>
          </ac:spMkLst>
        </pc:spChg>
        <pc:spChg chg="mod">
          <ac:chgData name="Andreas Hagemann" userId="8c12e1b8-dddc-4fb6-abeb-ac6070a19688" providerId="ADAL" clId="{80972541-F9A3-44DA-BF84-B86A6E5C3F05}" dt="2020-07-08T08:25:29.045" v="679" actId="6549"/>
          <ac:spMkLst>
            <pc:docMk/>
            <pc:sldMk cId="2538587068" sldId="262"/>
            <ac:spMk id="8" creationId="{19C0A8F3-7532-4239-BC72-E261CE9FC668}"/>
          </ac:spMkLst>
        </pc:spChg>
        <pc:spChg chg="mod">
          <ac:chgData name="Andreas Hagemann" userId="8c12e1b8-dddc-4fb6-abeb-ac6070a19688" providerId="ADAL" clId="{80972541-F9A3-44DA-BF84-B86A6E5C3F05}" dt="2020-07-08T08:26:05.484" v="738" actId="6549"/>
          <ac:spMkLst>
            <pc:docMk/>
            <pc:sldMk cId="2538587068" sldId="262"/>
            <ac:spMk id="9" creationId="{7D27615D-465E-4DE9-94BF-16862967D685}"/>
          </ac:spMkLst>
        </pc:spChg>
        <pc:spChg chg="mod">
          <ac:chgData name="Andreas Hagemann" userId="8c12e1b8-dddc-4fb6-abeb-ac6070a19688" providerId="ADAL" clId="{80972541-F9A3-44DA-BF84-B86A6E5C3F05}" dt="2020-07-08T08:26:34.153" v="789" actId="1076"/>
          <ac:spMkLst>
            <pc:docMk/>
            <pc:sldMk cId="2538587068" sldId="262"/>
            <ac:spMk id="10" creationId="{04F90F9A-3678-4767-B569-FEEF7F59D144}"/>
          </ac:spMkLst>
        </pc:spChg>
      </pc:sldChg>
      <pc:sldChg chg="modSp">
        <pc:chgData name="Andreas Hagemann" userId="8c12e1b8-dddc-4fb6-abeb-ac6070a19688" providerId="ADAL" clId="{80972541-F9A3-44DA-BF84-B86A6E5C3F05}" dt="2020-07-08T08:42:10.893" v="1589" actId="6549"/>
        <pc:sldMkLst>
          <pc:docMk/>
          <pc:sldMk cId="468350536" sldId="264"/>
        </pc:sldMkLst>
        <pc:spChg chg="mod">
          <ac:chgData name="Andreas Hagemann" userId="8c12e1b8-dddc-4fb6-abeb-ac6070a19688" providerId="ADAL" clId="{80972541-F9A3-44DA-BF84-B86A6E5C3F05}" dt="2020-07-08T08:29:58.510" v="1075" actId="6549"/>
          <ac:spMkLst>
            <pc:docMk/>
            <pc:sldMk cId="468350536" sldId="264"/>
            <ac:spMk id="2" creationId="{52BAD9A2-5673-4920-A8B5-0D755F290E93}"/>
          </ac:spMkLst>
        </pc:spChg>
        <pc:spChg chg="mod">
          <ac:chgData name="Andreas Hagemann" userId="8c12e1b8-dddc-4fb6-abeb-ac6070a19688" providerId="ADAL" clId="{80972541-F9A3-44DA-BF84-B86A6E5C3F05}" dt="2020-07-08T08:42:10.893" v="1589" actId="6549"/>
          <ac:spMkLst>
            <pc:docMk/>
            <pc:sldMk cId="468350536" sldId="264"/>
            <ac:spMk id="3" creationId="{B01F2DAF-775E-45EA-9002-BD9F59A87A14}"/>
          </ac:spMkLst>
        </pc:spChg>
        <pc:spChg chg="mod">
          <ac:chgData name="Andreas Hagemann" userId="8c12e1b8-dddc-4fb6-abeb-ac6070a19688" providerId="ADAL" clId="{80972541-F9A3-44DA-BF84-B86A6E5C3F05}" dt="2020-07-08T08:35:21.583" v="1571" actId="6549"/>
          <ac:spMkLst>
            <pc:docMk/>
            <pc:sldMk cId="468350536" sldId="264"/>
            <ac:spMk id="10" creationId="{AF861AB1-A770-42CD-B60A-D3B257F377DA}"/>
          </ac:spMkLst>
        </pc:spChg>
      </pc:sldChg>
      <pc:sldChg chg="modSp">
        <pc:chgData name="Andreas Hagemann" userId="8c12e1b8-dddc-4fb6-abeb-ac6070a19688" providerId="ADAL" clId="{80972541-F9A3-44DA-BF84-B86A6E5C3F05}" dt="2020-07-08T08:19:17.445" v="108" actId="20577"/>
        <pc:sldMkLst>
          <pc:docMk/>
          <pc:sldMk cId="2604168158" sldId="265"/>
        </pc:sldMkLst>
        <pc:spChg chg="mod">
          <ac:chgData name="Andreas Hagemann" userId="8c12e1b8-dddc-4fb6-abeb-ac6070a19688" providerId="ADAL" clId="{80972541-F9A3-44DA-BF84-B86A6E5C3F05}" dt="2020-07-08T08:19:17.445" v="108" actId="20577"/>
          <ac:spMkLst>
            <pc:docMk/>
            <pc:sldMk cId="2604168158" sldId="265"/>
            <ac:spMk id="4" creationId="{C850D5C4-E096-4AA7-8C07-FB5CD52BDD92}"/>
          </ac:spMkLst>
        </pc:spChg>
      </pc:sldChg>
    </pc:docChg>
  </pc:docChgLst>
  <pc:docChgLst>
    <pc:chgData name="Mark V. Kristiansen" userId="0fb9967c-3024-4c0e-bec5-938781ed6b88" providerId="ADAL" clId="{EC85A0A3-A347-43EE-97E2-9DF8176DBA49}"/>
    <pc:docChg chg="modSld">
      <pc:chgData name="Mark V. Kristiansen" userId="0fb9967c-3024-4c0e-bec5-938781ed6b88" providerId="ADAL" clId="{EC85A0A3-A347-43EE-97E2-9DF8176DBA49}" dt="2021-01-15T10:11:56.886" v="3" actId="20577"/>
      <pc:docMkLst>
        <pc:docMk/>
      </pc:docMkLst>
      <pc:sldChg chg="modSp">
        <pc:chgData name="Mark V. Kristiansen" userId="0fb9967c-3024-4c0e-bec5-938781ed6b88" providerId="ADAL" clId="{EC85A0A3-A347-43EE-97E2-9DF8176DBA49}" dt="2021-01-15T10:11:56.886" v="3" actId="20577"/>
        <pc:sldMkLst>
          <pc:docMk/>
          <pc:sldMk cId="468350536" sldId="264"/>
        </pc:sldMkLst>
        <pc:spChg chg="mod">
          <ac:chgData name="Mark V. Kristiansen" userId="0fb9967c-3024-4c0e-bec5-938781ed6b88" providerId="ADAL" clId="{EC85A0A3-A347-43EE-97E2-9DF8176DBA49}" dt="2021-01-15T10:11:56.886" v="3" actId="20577"/>
          <ac:spMkLst>
            <pc:docMk/>
            <pc:sldMk cId="468350536" sldId="264"/>
            <ac:spMk id="3" creationId="{B01F2DAF-775E-45EA-9002-BD9F59A87A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15-01-2021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15-01-2021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Et billede, der indeholder person, mand, stående, ser&#10;&#10;Automatisk genereret beskrivelse">
            <a:extLst>
              <a:ext uri="{FF2B5EF4-FFF2-40B4-BE49-F238E27FC236}">
                <a16:creationId xmlns:a16="http://schemas.microsoft.com/office/drawing/2014/main" id="{21BEC695-7D81-457E-8F77-86EB37B8B1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7798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850D5C4-E096-4AA7-8C07-FB5CD52BD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344" y="2374765"/>
            <a:ext cx="12326687" cy="3127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4800" dirty="0"/>
              <a:t>Be a part of the </a:t>
            </a:r>
            <a:br>
              <a:rPr lang="da-DK" sz="4800" dirty="0"/>
            </a:br>
            <a:r>
              <a:rPr lang="da-DK" sz="4800" dirty="0" err="1"/>
              <a:t>finanscial</a:t>
            </a:r>
            <a:r>
              <a:rPr lang="da-DK" sz="4800" dirty="0"/>
              <a:t> </a:t>
            </a:r>
            <a:r>
              <a:rPr lang="da-DK" sz="4800" dirty="0" err="1"/>
              <a:t>network</a:t>
            </a:r>
            <a:r>
              <a:rPr lang="da-DK" sz="4800" dirty="0"/>
              <a:t> of Denmark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3A14FFA2-0557-467B-BABB-DD8E8106AA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7E9A68AB-4598-43A5-A193-590DC96F2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0416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44C6-5FD7-4DFF-BC63-028A9E5E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25" y="1080000"/>
            <a:ext cx="7387200" cy="576000"/>
          </a:xfrm>
        </p:spPr>
        <p:txBody>
          <a:bodyPr/>
          <a:lstStyle/>
          <a:p>
            <a:pPr algn="ctr"/>
            <a:r>
              <a:rPr lang="da-DK" sz="3600" dirty="0" err="1"/>
              <a:t>Meet</a:t>
            </a:r>
            <a:r>
              <a:rPr lang="da-DK" sz="3600" dirty="0"/>
              <a:t> Finansforbundet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9817-D51B-454A-A97A-43DC8FB481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725" y="1663255"/>
            <a:ext cx="7387200" cy="350824"/>
          </a:xfrm>
        </p:spPr>
        <p:txBody>
          <a:bodyPr/>
          <a:lstStyle/>
          <a:p>
            <a:pPr algn="ctr"/>
            <a:r>
              <a:rPr lang="da-DK" sz="2400" dirty="0" err="1"/>
              <a:t>What</a:t>
            </a:r>
            <a:r>
              <a:rPr lang="da-DK" sz="2400" dirty="0"/>
              <a:t> do 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want</a:t>
            </a:r>
            <a:r>
              <a:rPr lang="da-DK" sz="2400" dirty="0"/>
              <a:t> to </a:t>
            </a:r>
            <a:r>
              <a:rPr lang="da-DK" sz="2400" dirty="0" err="1"/>
              <a:t>achieve</a:t>
            </a:r>
            <a:r>
              <a:rPr lang="da-DK" sz="2400" dirty="0"/>
              <a:t> in the </a:t>
            </a:r>
            <a:r>
              <a:rPr lang="da-DK" sz="2400" dirty="0" err="1"/>
              <a:t>first</a:t>
            </a:r>
            <a:r>
              <a:rPr lang="da-DK" sz="2400" dirty="0"/>
              <a:t> </a:t>
            </a:r>
            <a:r>
              <a:rPr lang="da-DK" sz="2400" dirty="0" err="1"/>
              <a:t>year</a:t>
            </a:r>
            <a:r>
              <a:rPr lang="da-DK" sz="2400" dirty="0"/>
              <a:t>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63E6B99-CBA9-4A05-B8F8-2DC19AA0310D}"/>
              </a:ext>
            </a:extLst>
          </p:cNvPr>
          <p:cNvGrpSpPr/>
          <p:nvPr/>
        </p:nvGrpSpPr>
        <p:grpSpPr>
          <a:xfrm>
            <a:off x="1106715" y="3343294"/>
            <a:ext cx="2154427" cy="945983"/>
            <a:chOff x="570768" y="1576460"/>
            <a:chExt cx="2154427" cy="945983"/>
          </a:xfrm>
        </p:grpSpPr>
        <p:sp>
          <p:nvSpPr>
            <p:cNvPr id="5" name="Rektangel 25">
              <a:extLst>
                <a:ext uri="{FF2B5EF4-FFF2-40B4-BE49-F238E27FC236}">
                  <a16:creationId xmlns:a16="http://schemas.microsoft.com/office/drawing/2014/main" id="{B39F9380-FED2-4FD9-A6D6-0EA4941C04A0}"/>
                </a:ext>
              </a:extLst>
            </p:cNvPr>
            <p:cNvSpPr/>
            <p:nvPr/>
          </p:nvSpPr>
          <p:spPr>
            <a:xfrm>
              <a:off x="570768" y="1576460"/>
              <a:ext cx="2154426" cy="945983"/>
            </a:xfrm>
            <a:prstGeom prst="rect">
              <a:avLst/>
            </a:prstGeom>
            <a:solidFill>
              <a:srgbClr val="2878FF"/>
            </a:solidFill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kstfelt 26">
              <a:extLst>
                <a:ext uri="{FF2B5EF4-FFF2-40B4-BE49-F238E27FC236}">
                  <a16:creationId xmlns:a16="http://schemas.microsoft.com/office/drawing/2014/main" id="{5CC4F501-FAB7-49CC-9A1C-B0CD6A5F4780}"/>
                </a:ext>
              </a:extLst>
            </p:cNvPr>
            <p:cNvSpPr txBox="1"/>
            <p:nvPr/>
          </p:nvSpPr>
          <p:spPr>
            <a:xfrm>
              <a:off x="915477" y="1576460"/>
              <a:ext cx="1809718" cy="945983"/>
            </a:xfrm>
            <a:prstGeom prst="rect">
              <a:avLst/>
            </a:prstGeom>
            <a:solidFill>
              <a:srgbClr val="2878FF"/>
            </a:solidFill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KNOW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dirty="0" err="1">
                  <a:solidFill>
                    <a:schemeClr val="bg1"/>
                  </a:solidFill>
                </a:rPr>
                <a:t>y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our</a:t>
              </a:r>
              <a:r>
                <a:rPr lang="da-DK" sz="1600" b="0" kern="1200" dirty="0">
                  <a:solidFill>
                    <a:schemeClr val="bg1"/>
                  </a:solidFill>
                </a:rPr>
                <a:t> options</a:t>
              </a:r>
            </a:p>
          </p:txBody>
        </p:sp>
      </p:grpSp>
      <p:grpSp>
        <p:nvGrpSpPr>
          <p:cNvPr id="7" name="Gruppe 5">
            <a:extLst>
              <a:ext uri="{FF2B5EF4-FFF2-40B4-BE49-F238E27FC236}">
                <a16:creationId xmlns:a16="http://schemas.microsoft.com/office/drawing/2014/main" id="{AFD1C860-B8DF-4A75-8452-56365165CD3C}"/>
              </a:ext>
            </a:extLst>
          </p:cNvPr>
          <p:cNvGrpSpPr/>
          <p:nvPr/>
        </p:nvGrpSpPr>
        <p:grpSpPr>
          <a:xfrm>
            <a:off x="4064331" y="3353274"/>
            <a:ext cx="1933276" cy="945983"/>
            <a:chOff x="3528384" y="1586440"/>
            <a:chExt cx="1933276" cy="945983"/>
          </a:xfrm>
          <a:solidFill>
            <a:srgbClr val="2878FF"/>
          </a:solidFill>
        </p:grpSpPr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EF6E4A43-4F94-435B-9B5F-EBEA1B977FDD}"/>
                </a:ext>
              </a:extLst>
            </p:cNvPr>
            <p:cNvSpPr/>
            <p:nvPr/>
          </p:nvSpPr>
          <p:spPr>
            <a:xfrm>
              <a:off x="3528384" y="1586440"/>
              <a:ext cx="1933276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kstfelt 22">
              <a:extLst>
                <a:ext uri="{FF2B5EF4-FFF2-40B4-BE49-F238E27FC236}">
                  <a16:creationId xmlns:a16="http://schemas.microsoft.com/office/drawing/2014/main" id="{C44C49F8-614D-4586-84A5-3283E0D441E5}"/>
                </a:ext>
              </a:extLst>
            </p:cNvPr>
            <p:cNvSpPr txBox="1"/>
            <p:nvPr/>
          </p:nvSpPr>
          <p:spPr>
            <a:xfrm>
              <a:off x="3837708" y="1586440"/>
              <a:ext cx="1623952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KICKSTART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dirty="0" err="1">
                  <a:solidFill>
                    <a:schemeClr val="bg1"/>
                  </a:solidFill>
                </a:rPr>
                <a:t>y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our</a:t>
              </a:r>
              <a:r>
                <a:rPr lang="da-DK" sz="1600" b="0" kern="1200" dirty="0">
                  <a:solidFill>
                    <a:schemeClr val="bg1"/>
                  </a:solidFill>
                </a:rPr>
                <a:t> 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career</a:t>
              </a:r>
              <a:endParaRPr lang="da-DK" sz="16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e 7">
            <a:extLst>
              <a:ext uri="{FF2B5EF4-FFF2-40B4-BE49-F238E27FC236}">
                <a16:creationId xmlns:a16="http://schemas.microsoft.com/office/drawing/2014/main" id="{97D2579E-8F1B-40AF-A7A6-068571754996}"/>
              </a:ext>
            </a:extLst>
          </p:cNvPr>
          <p:cNvGrpSpPr/>
          <p:nvPr/>
        </p:nvGrpSpPr>
        <p:grpSpPr>
          <a:xfrm>
            <a:off x="6912902" y="3359574"/>
            <a:ext cx="1837330" cy="945983"/>
            <a:chOff x="6408705" y="1592740"/>
            <a:chExt cx="1837330" cy="945983"/>
          </a:xfrm>
          <a:solidFill>
            <a:srgbClr val="2878FF"/>
          </a:solidFill>
        </p:grpSpPr>
        <p:sp>
          <p:nvSpPr>
            <p:cNvPr id="11" name="Rektangel 17">
              <a:extLst>
                <a:ext uri="{FF2B5EF4-FFF2-40B4-BE49-F238E27FC236}">
                  <a16:creationId xmlns:a16="http://schemas.microsoft.com/office/drawing/2014/main" id="{B595EB04-D6D1-4A64-8C2C-745C9A5AECF4}"/>
                </a:ext>
              </a:extLst>
            </p:cNvPr>
            <p:cNvSpPr/>
            <p:nvPr/>
          </p:nvSpPr>
          <p:spPr>
            <a:xfrm>
              <a:off x="6408705" y="1592740"/>
              <a:ext cx="1837330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kstfelt 18">
              <a:extLst>
                <a:ext uri="{FF2B5EF4-FFF2-40B4-BE49-F238E27FC236}">
                  <a16:creationId xmlns:a16="http://schemas.microsoft.com/office/drawing/2014/main" id="{E905F0E3-DF47-458B-AF9C-BB753003E1AE}"/>
                </a:ext>
              </a:extLst>
            </p:cNvPr>
            <p:cNvSpPr txBox="1"/>
            <p:nvPr/>
          </p:nvSpPr>
          <p:spPr>
            <a:xfrm>
              <a:off x="6702678" y="1592740"/>
              <a:ext cx="1543357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GROW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dirty="0" err="1">
                  <a:solidFill>
                    <a:schemeClr val="bg1"/>
                  </a:solidFill>
                </a:rPr>
                <a:t>y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our</a:t>
              </a:r>
              <a:r>
                <a:rPr lang="da-DK" sz="1600" b="0" kern="1200" dirty="0">
                  <a:solidFill>
                    <a:schemeClr val="bg1"/>
                  </a:solidFill>
                </a:rPr>
                <a:t> </a:t>
              </a:r>
              <a:r>
                <a:rPr lang="da-DK" sz="1600" dirty="0" err="1">
                  <a:solidFill>
                    <a:schemeClr val="bg1"/>
                  </a:solidFill>
                </a:rPr>
                <a:t>skills</a:t>
              </a:r>
              <a:endParaRPr lang="da-DK" sz="16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e 9">
            <a:extLst>
              <a:ext uri="{FF2B5EF4-FFF2-40B4-BE49-F238E27FC236}">
                <a16:creationId xmlns:a16="http://schemas.microsoft.com/office/drawing/2014/main" id="{ACC94573-DE5D-40DC-91D0-FAF3885E7AE9}"/>
              </a:ext>
            </a:extLst>
          </p:cNvPr>
          <p:cNvGrpSpPr/>
          <p:nvPr/>
        </p:nvGrpSpPr>
        <p:grpSpPr>
          <a:xfrm>
            <a:off x="9469035" y="3377926"/>
            <a:ext cx="1924510" cy="945983"/>
            <a:chOff x="8933088" y="1611092"/>
            <a:chExt cx="1924510" cy="945983"/>
          </a:xfrm>
          <a:solidFill>
            <a:srgbClr val="2878FF"/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2212AE6-F2E6-458A-A38E-0F8774170DB5}"/>
                </a:ext>
              </a:extLst>
            </p:cNvPr>
            <p:cNvSpPr/>
            <p:nvPr/>
          </p:nvSpPr>
          <p:spPr>
            <a:xfrm>
              <a:off x="8933088" y="1611092"/>
              <a:ext cx="1924510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157691C5-278C-4DB4-9160-E3CA21BFAEAD}"/>
                </a:ext>
              </a:extLst>
            </p:cNvPr>
            <p:cNvSpPr txBox="1"/>
            <p:nvPr/>
          </p:nvSpPr>
          <p:spPr>
            <a:xfrm>
              <a:off x="9241010" y="1611092"/>
              <a:ext cx="1616588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USE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dirty="0" err="1">
                  <a:solidFill>
                    <a:schemeClr val="bg1"/>
                  </a:solidFill>
                </a:rPr>
                <a:t>y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our</a:t>
              </a:r>
              <a:r>
                <a:rPr lang="da-DK" sz="1600" b="0" kern="1200" dirty="0">
                  <a:solidFill>
                    <a:schemeClr val="bg1"/>
                  </a:solidFill>
                </a:rPr>
                <a:t> </a:t>
              </a:r>
              <a:r>
                <a:rPr lang="da-DK" sz="1600" b="0" kern="1200" dirty="0" err="1">
                  <a:solidFill>
                    <a:schemeClr val="bg1"/>
                  </a:solidFill>
                </a:rPr>
                <a:t>benefits</a:t>
              </a:r>
              <a:endParaRPr lang="da-DK" sz="1600" b="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689F605-93BC-490C-80F8-FDE8A5BB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3" y="2814389"/>
            <a:ext cx="1077769" cy="1077769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AB6D42F-801B-444D-800C-44551C2B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45" y="2804409"/>
            <a:ext cx="1077769" cy="1077769"/>
          </a:xfrm>
          <a:prstGeom prst="rect">
            <a:avLst/>
          </a:prstGeom>
        </p:spPr>
      </p:pic>
      <p:pic>
        <p:nvPicPr>
          <p:cNvPr id="21" name="Picture 20" descr="A picture containing sign, sitting, white, black&#10;&#10;Description automatically generated">
            <a:extLst>
              <a:ext uri="{FF2B5EF4-FFF2-40B4-BE49-F238E27FC236}">
                <a16:creationId xmlns:a16="http://schemas.microsoft.com/office/drawing/2014/main" id="{49A7FB21-1D88-4C41-8560-C32FB5DE6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7" y="2814389"/>
            <a:ext cx="1077770" cy="107777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478ED06-A02E-4A33-83D2-8314FC1C6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50" y="2804408"/>
            <a:ext cx="1077770" cy="10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</a:t>
            </a:r>
            <a:r>
              <a:rPr lang="da-DK" sz="3600" dirty="0" err="1"/>
              <a:t>Know</a:t>
            </a:r>
            <a:r>
              <a:rPr lang="da-DK" sz="3600" dirty="0"/>
              <a:t> </a:t>
            </a:r>
            <a:r>
              <a:rPr lang="da-DK" sz="3600" dirty="0" err="1"/>
              <a:t>your</a:t>
            </a:r>
            <a:r>
              <a:rPr lang="da-DK" sz="3600" dirty="0"/>
              <a:t> options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 err="1"/>
              <a:t>Denmark’s</a:t>
            </a:r>
            <a:r>
              <a:rPr lang="da-DK" sz="2400" dirty="0"/>
              <a:t> </a:t>
            </a:r>
            <a:r>
              <a:rPr lang="da-DK" sz="2400" dirty="0" err="1"/>
              <a:t>best</a:t>
            </a:r>
            <a:r>
              <a:rPr lang="da-DK" sz="2400" dirty="0"/>
              <a:t> </a:t>
            </a:r>
            <a:r>
              <a:rPr lang="da-DK" sz="2400" dirty="0" err="1"/>
              <a:t>collective</a:t>
            </a:r>
            <a:r>
              <a:rPr lang="da-DK" sz="2400" dirty="0"/>
              <a:t> agreement</a:t>
            </a:r>
          </a:p>
        </p:txBody>
      </p:sp>
      <p:sp>
        <p:nvSpPr>
          <p:cNvPr id="11" name="Tekstfelt 30">
            <a:extLst>
              <a:ext uri="{FF2B5EF4-FFF2-40B4-BE49-F238E27FC236}">
                <a16:creationId xmlns:a16="http://schemas.microsoft.com/office/drawing/2014/main" id="{35ACD3A5-952E-43EB-AE92-DC003B4FFFEC}"/>
              </a:ext>
            </a:extLst>
          </p:cNvPr>
          <p:cNvSpPr txBox="1"/>
          <p:nvPr/>
        </p:nvSpPr>
        <p:spPr>
          <a:xfrm>
            <a:off x="1702189" y="3535236"/>
            <a:ext cx="227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Solid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salary</a:t>
            </a:r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 and pension</a:t>
            </a:r>
          </a:p>
        </p:txBody>
      </p:sp>
      <p:sp>
        <p:nvSpPr>
          <p:cNvPr id="12" name="Tekstfelt 31">
            <a:extLst>
              <a:ext uri="{FF2B5EF4-FFF2-40B4-BE49-F238E27FC236}">
                <a16:creationId xmlns:a16="http://schemas.microsoft.com/office/drawing/2014/main" id="{BC1C5301-EDC6-4B0A-A9B9-4ECEB7FBB74C}"/>
              </a:ext>
            </a:extLst>
          </p:cNvPr>
          <p:cNvSpPr txBox="1"/>
          <p:nvPr/>
        </p:nvSpPr>
        <p:spPr>
          <a:xfrm>
            <a:off x="5170920" y="353523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Flexibility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sp>
        <p:nvSpPr>
          <p:cNvPr id="13" name="Tekstfelt 32">
            <a:extLst>
              <a:ext uri="{FF2B5EF4-FFF2-40B4-BE49-F238E27FC236}">
                <a16:creationId xmlns:a16="http://schemas.microsoft.com/office/drawing/2014/main" id="{FAEBDF3B-2422-4652-A3F4-10755C343A17}"/>
              </a:ext>
            </a:extLst>
          </p:cNvPr>
          <p:cNvSpPr txBox="1"/>
          <p:nvPr/>
        </p:nvSpPr>
        <p:spPr>
          <a:xfrm>
            <a:off x="8221075" y="3538351"/>
            <a:ext cx="2440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Holidays and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care</a:t>
            </a:r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days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sp>
        <p:nvSpPr>
          <p:cNvPr id="14" name="Tekstfelt 33">
            <a:extLst>
              <a:ext uri="{FF2B5EF4-FFF2-40B4-BE49-F238E27FC236}">
                <a16:creationId xmlns:a16="http://schemas.microsoft.com/office/drawing/2014/main" id="{06BF60FA-99EE-4120-A80E-AC60F4A618BE}"/>
              </a:ext>
            </a:extLst>
          </p:cNvPr>
          <p:cNvSpPr txBox="1"/>
          <p:nvPr/>
        </p:nvSpPr>
        <p:spPr>
          <a:xfrm>
            <a:off x="3560120" y="5366277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Kids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care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sp>
        <p:nvSpPr>
          <p:cNvPr id="15" name="Tekstfelt 34">
            <a:extLst>
              <a:ext uri="{FF2B5EF4-FFF2-40B4-BE49-F238E27FC236}">
                <a16:creationId xmlns:a16="http://schemas.microsoft.com/office/drawing/2014/main" id="{9FC1A4CB-7A39-4E4A-A112-A88652454FA9}"/>
              </a:ext>
            </a:extLst>
          </p:cNvPr>
          <p:cNvSpPr txBox="1"/>
          <p:nvPr/>
        </p:nvSpPr>
        <p:spPr>
          <a:xfrm>
            <a:off x="6445847" y="5366276"/>
            <a:ext cx="255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Health and dental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insurance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pic>
        <p:nvPicPr>
          <p:cNvPr id="16" name="Billede 15" descr="Et billede, der indeholder krus, glas, kop&#10;&#10;Automatisk genereret beskrivelse">
            <a:extLst>
              <a:ext uri="{FF2B5EF4-FFF2-40B4-BE49-F238E27FC236}">
                <a16:creationId xmlns:a16="http://schemas.microsoft.com/office/drawing/2014/main" id="{B398FD75-2409-4A92-B774-EBF8A1FF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10" y="2375609"/>
            <a:ext cx="1193983" cy="1193983"/>
          </a:xfrm>
          <a:prstGeom prst="rect">
            <a:avLst/>
          </a:prstGeom>
        </p:spPr>
      </p:pic>
      <p:pic>
        <p:nvPicPr>
          <p:cNvPr id="17" name="Billede 16" descr="Et billede, der indeholder ur&#10;&#10;Automatisk genereret beskrivelse">
            <a:extLst>
              <a:ext uri="{FF2B5EF4-FFF2-40B4-BE49-F238E27FC236}">
                <a16:creationId xmlns:a16="http://schemas.microsoft.com/office/drawing/2014/main" id="{81D24A20-4994-4231-A4DA-A88A972D5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39" y="2322341"/>
            <a:ext cx="1325508" cy="132550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337BA62E-6576-4B65-A54F-C9C94B02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61" y="4269131"/>
            <a:ext cx="1167505" cy="116750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D256332-61A6-414F-8558-A03F7CFA1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86" y="4247292"/>
            <a:ext cx="1246542" cy="1246542"/>
          </a:xfrm>
          <a:prstGeom prst="rect">
            <a:avLst/>
          </a:prstGeom>
        </p:spPr>
      </p:pic>
      <p:pic>
        <p:nvPicPr>
          <p:cNvPr id="20" name="Billede 1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DC2B0F2-39DD-48E2-BAA4-BEABF1B0A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33" y="2375609"/>
            <a:ext cx="1193983" cy="1193983"/>
          </a:xfrm>
          <a:prstGeom prst="rect">
            <a:avLst/>
          </a:prstGeom>
        </p:spPr>
      </p:pic>
      <p:pic>
        <p:nvPicPr>
          <p:cNvPr id="21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527059D-93A5-408E-B2C0-2CE61E566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68" y="918206"/>
            <a:ext cx="896270" cy="8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Kickstart </a:t>
            </a:r>
            <a:r>
              <a:rPr lang="da-DK" sz="3600" dirty="0" err="1"/>
              <a:t>your</a:t>
            </a:r>
            <a:r>
              <a:rPr lang="da-DK" sz="3600" dirty="0"/>
              <a:t> </a:t>
            </a:r>
            <a:r>
              <a:rPr lang="da-DK" sz="3600" dirty="0" err="1"/>
              <a:t>career</a:t>
            </a:r>
            <a:endParaRPr lang="da-DK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Inspiration and </a:t>
            </a:r>
            <a:r>
              <a:rPr lang="da-DK" sz="2400" dirty="0" err="1"/>
              <a:t>network</a:t>
            </a:r>
            <a:endParaRPr lang="da-DK" sz="2400" dirty="0"/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60DAD2A5-8C51-4EB6-A730-31537B3802C5}"/>
              </a:ext>
            </a:extLst>
          </p:cNvPr>
          <p:cNvSpPr txBox="1"/>
          <p:nvPr/>
        </p:nvSpPr>
        <p:spPr>
          <a:xfrm>
            <a:off x="3150132" y="3575564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Events</a:t>
            </a: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9BF03E0F-33A8-4AFA-9CEB-5BDE9BA4D424}"/>
              </a:ext>
            </a:extLst>
          </p:cNvPr>
          <p:cNvSpPr txBox="1"/>
          <p:nvPr/>
        </p:nvSpPr>
        <p:spPr>
          <a:xfrm>
            <a:off x="7285457" y="358664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Morning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briefs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7D27615D-465E-4DE9-94BF-16862967D685}"/>
              </a:ext>
            </a:extLst>
          </p:cNvPr>
          <p:cNvSpPr txBox="1"/>
          <p:nvPr/>
        </p:nvSpPr>
        <p:spPr>
          <a:xfrm>
            <a:off x="2798699" y="5380284"/>
            <a:ext cx="26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Mentorship</a:t>
            </a:r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 / mentee</a:t>
            </a:r>
          </a:p>
        </p:txBody>
      </p:sp>
      <p:sp>
        <p:nvSpPr>
          <p:cNvPr id="10" name="Tekstfelt 33">
            <a:extLst>
              <a:ext uri="{FF2B5EF4-FFF2-40B4-BE49-F238E27FC236}">
                <a16:creationId xmlns:a16="http://schemas.microsoft.com/office/drawing/2014/main" id="{04F90F9A-3678-4767-B569-FEEF7F59D144}"/>
              </a:ext>
            </a:extLst>
          </p:cNvPr>
          <p:cNvSpPr txBox="1"/>
          <p:nvPr/>
        </p:nvSpPr>
        <p:spPr>
          <a:xfrm>
            <a:off x="7072018" y="5380284"/>
            <a:ext cx="227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Network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opportunities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pic>
        <p:nvPicPr>
          <p:cNvPr id="11" name="Billede 10" descr="Et billede, der indeholder lys&#10;&#10;Automatisk genereret beskrivelse">
            <a:extLst>
              <a:ext uri="{FF2B5EF4-FFF2-40B4-BE49-F238E27FC236}">
                <a16:creationId xmlns:a16="http://schemas.microsoft.com/office/drawing/2014/main" id="{34F4FB4F-C2E1-4E90-BF46-DCCDA5E3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52" y="2629645"/>
            <a:ext cx="1012536" cy="1012536"/>
          </a:xfrm>
          <a:prstGeom prst="rect">
            <a:avLst/>
          </a:prstGeom>
        </p:spPr>
      </p:pic>
      <p:pic>
        <p:nvPicPr>
          <p:cNvPr id="12" name="Billede 11" descr="Et billede, der indeholder tilbehør&#10;&#10;Automatisk genereret beskrivelse">
            <a:extLst>
              <a:ext uri="{FF2B5EF4-FFF2-40B4-BE49-F238E27FC236}">
                <a16:creationId xmlns:a16="http://schemas.microsoft.com/office/drawing/2014/main" id="{68A00969-76A7-4161-9500-87B4C23EE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75" y="4295547"/>
            <a:ext cx="1185090" cy="1185090"/>
          </a:xfrm>
          <a:prstGeom prst="rect">
            <a:avLst/>
          </a:prstGeom>
        </p:spPr>
      </p:pic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663F874-944F-4587-9B83-C41047E42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4" y="4156387"/>
            <a:ext cx="1507994" cy="1507994"/>
          </a:xfrm>
          <a:prstGeom prst="rect">
            <a:avLst/>
          </a:prstGeom>
        </p:spPr>
      </p:pic>
      <p:pic>
        <p:nvPicPr>
          <p:cNvPr id="14" name="Billede 13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A78EEC9-1A2B-44BB-A4AF-F3B2D071E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023" y="2555701"/>
            <a:ext cx="1168587" cy="1168587"/>
          </a:xfrm>
          <a:prstGeom prst="rect">
            <a:avLst/>
          </a:prstGeom>
        </p:spPr>
      </p:pic>
      <p:pic>
        <p:nvPicPr>
          <p:cNvPr id="15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88C5E13-A780-46C0-BFFC-03291E4A7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54" y="933715"/>
            <a:ext cx="868570" cy="8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</a:t>
            </a:r>
            <a:r>
              <a:rPr lang="da-DK" sz="3600" dirty="0" err="1"/>
              <a:t>Grow</a:t>
            </a:r>
            <a:r>
              <a:rPr lang="da-DK" sz="3600" dirty="0"/>
              <a:t> </a:t>
            </a:r>
            <a:r>
              <a:rPr lang="da-DK" sz="3600" dirty="0" err="1"/>
              <a:t>your</a:t>
            </a:r>
            <a:r>
              <a:rPr lang="da-DK" sz="3600" dirty="0"/>
              <a:t> </a:t>
            </a:r>
            <a:r>
              <a:rPr lang="da-DK" sz="3600" dirty="0" err="1"/>
              <a:t>skills</a:t>
            </a:r>
            <a:endParaRPr lang="da-DK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Personal </a:t>
            </a:r>
            <a:r>
              <a:rPr lang="da-DK" sz="2400" dirty="0" err="1"/>
              <a:t>development</a:t>
            </a:r>
            <a:endParaRPr lang="da-DK" sz="2400" dirty="0"/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6E7F5DF4-661E-47AD-83CE-4014CA8B65D1}"/>
              </a:ext>
            </a:extLst>
          </p:cNvPr>
          <p:cNvSpPr txBox="1"/>
          <p:nvPr/>
        </p:nvSpPr>
        <p:spPr>
          <a:xfrm>
            <a:off x="3062663" y="3563908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Career</a:t>
            </a:r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 coaching</a:t>
            </a: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A74F21FF-A55F-4BC1-8AF2-BB5952AAF546}"/>
              </a:ext>
            </a:extLst>
          </p:cNvPr>
          <p:cNvSpPr txBox="1"/>
          <p:nvPr/>
        </p:nvSpPr>
        <p:spPr>
          <a:xfrm>
            <a:off x="7229796" y="3574990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Courses</a:t>
            </a: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E5BFB723-1319-45A6-BE2D-A8E4D6FD6B5B}"/>
              </a:ext>
            </a:extLst>
          </p:cNvPr>
          <p:cNvSpPr txBox="1"/>
          <p:nvPr/>
        </p:nvSpPr>
        <p:spPr>
          <a:xfrm>
            <a:off x="2837886" y="5356899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ECTS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education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4CBC01F-280E-4535-90D6-0BAFF222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7" y="2501439"/>
            <a:ext cx="1185138" cy="1185138"/>
          </a:xfrm>
          <a:prstGeom prst="rect">
            <a:avLst/>
          </a:prstGeom>
        </p:spPr>
      </p:pic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C79A65B-9B35-4DCD-8F4A-02ABA25A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5" y="2592132"/>
            <a:ext cx="1025915" cy="1025915"/>
          </a:xfrm>
          <a:prstGeom prst="rect">
            <a:avLst/>
          </a:prstGeom>
        </p:spPr>
      </p:pic>
      <p:sp>
        <p:nvSpPr>
          <p:cNvPr id="12" name="Tekstfelt 31">
            <a:extLst>
              <a:ext uri="{FF2B5EF4-FFF2-40B4-BE49-F238E27FC236}">
                <a16:creationId xmlns:a16="http://schemas.microsoft.com/office/drawing/2014/main" id="{63FFD38B-DA7C-4BFC-BC46-70C734B36B85}"/>
              </a:ext>
            </a:extLst>
          </p:cNvPr>
          <p:cNvSpPr txBox="1"/>
          <p:nvPr/>
        </p:nvSpPr>
        <p:spPr>
          <a:xfrm>
            <a:off x="7229796" y="5356899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Online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courses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pic>
        <p:nvPicPr>
          <p:cNvPr id="13" name="Billede 12" descr="Et billede, der indeholder spil, bord&#10;&#10;Automatisk genereret beskrivelse">
            <a:extLst>
              <a:ext uri="{FF2B5EF4-FFF2-40B4-BE49-F238E27FC236}">
                <a16:creationId xmlns:a16="http://schemas.microsoft.com/office/drawing/2014/main" id="{67F2944B-A9D0-491C-8E16-2D00E0AA3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82" y="4369814"/>
            <a:ext cx="1153036" cy="1153036"/>
          </a:xfrm>
          <a:prstGeom prst="rect">
            <a:avLst/>
          </a:prstGeom>
        </p:spPr>
      </p:pic>
      <p:pic>
        <p:nvPicPr>
          <p:cNvPr id="14" name="Billede 13" descr="Et billede, der indeholder bord, skammel&#10;&#10;Automatisk genereret beskrivelse">
            <a:extLst>
              <a:ext uri="{FF2B5EF4-FFF2-40B4-BE49-F238E27FC236}">
                <a16:creationId xmlns:a16="http://schemas.microsoft.com/office/drawing/2014/main" id="{66E4FCF3-5718-42AE-9BB1-0A0529E06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3" y="4243196"/>
            <a:ext cx="1287605" cy="1287605"/>
          </a:xfrm>
          <a:prstGeom prst="rect">
            <a:avLst/>
          </a:prstGeom>
        </p:spPr>
      </p:pic>
      <p:pic>
        <p:nvPicPr>
          <p:cNvPr id="15" name="Picture 20" descr="A picture containing sign, sitting, white, black&#10;&#10;Description automatically generated">
            <a:extLst>
              <a:ext uri="{FF2B5EF4-FFF2-40B4-BE49-F238E27FC236}">
                <a16:creationId xmlns:a16="http://schemas.microsoft.com/office/drawing/2014/main" id="{F501440F-F0C0-444C-986D-52530C025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32" y="965081"/>
            <a:ext cx="817354" cy="8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</a:t>
            </a:r>
            <a:r>
              <a:rPr lang="da-DK" sz="3600" dirty="0" err="1"/>
              <a:t>Use</a:t>
            </a:r>
            <a:r>
              <a:rPr lang="da-DK" sz="3600" dirty="0"/>
              <a:t> </a:t>
            </a:r>
            <a:r>
              <a:rPr lang="da-DK" sz="3600" dirty="0" err="1"/>
              <a:t>your</a:t>
            </a:r>
            <a:r>
              <a:rPr lang="da-DK" sz="3600" dirty="0"/>
              <a:t> </a:t>
            </a:r>
            <a:r>
              <a:rPr lang="da-DK" sz="3600" dirty="0" err="1"/>
              <a:t>benefits</a:t>
            </a:r>
            <a:endParaRPr lang="da-DK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Extra </a:t>
            </a:r>
            <a:r>
              <a:rPr lang="da-DK" sz="2400" dirty="0" err="1"/>
              <a:t>benefits</a:t>
            </a:r>
            <a:endParaRPr lang="da-DK" sz="2400" dirty="0"/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16B7AAAF-C88F-4C83-B7AD-DFA5636EB7DB}"/>
              </a:ext>
            </a:extLst>
          </p:cNvPr>
          <p:cNvSpPr txBox="1"/>
          <p:nvPr/>
        </p:nvSpPr>
        <p:spPr>
          <a:xfrm>
            <a:off x="3007010" y="346849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Tryg </a:t>
            </a:r>
            <a:r>
              <a:rPr lang="da-DK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insurance</a:t>
            </a:r>
            <a:endParaRPr lang="da-D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eko Medium" panose="020B0604020202020204" charset="0"/>
            </a:endParaRP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9D028194-7D08-4B20-A171-21EF36B1A28F}"/>
              </a:ext>
            </a:extLst>
          </p:cNvPr>
          <p:cNvSpPr txBox="1"/>
          <p:nvPr/>
        </p:nvSpPr>
        <p:spPr>
          <a:xfrm>
            <a:off x="7348954" y="3467120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Dansk IT</a:t>
            </a: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ACF98300-16FE-4A7B-9908-1805ACD547E5}"/>
              </a:ext>
            </a:extLst>
          </p:cNvPr>
          <p:cNvSpPr txBox="1"/>
          <p:nvPr/>
        </p:nvSpPr>
        <p:spPr>
          <a:xfrm>
            <a:off x="2769878" y="5383864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eko Medium" panose="020B0604020202020204" charset="0"/>
              </a:rPr>
              <a:t>Holiday houses</a:t>
            </a:r>
          </a:p>
        </p:txBody>
      </p:sp>
      <p:sp>
        <p:nvSpPr>
          <p:cNvPr id="10" name="Tekstfelt 6">
            <a:extLst>
              <a:ext uri="{FF2B5EF4-FFF2-40B4-BE49-F238E27FC236}">
                <a16:creationId xmlns:a16="http://schemas.microsoft.com/office/drawing/2014/main" id="{36C4739C-28C0-4F03-BEF9-753FA1D1357A}"/>
              </a:ext>
            </a:extLst>
          </p:cNvPr>
          <p:cNvSpPr txBox="1"/>
          <p:nvPr/>
        </p:nvSpPr>
        <p:spPr>
          <a:xfrm>
            <a:off x="7167917" y="5383863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Forbrugsforeningen</a:t>
            </a:r>
          </a:p>
        </p:txBody>
      </p:sp>
      <p:pic>
        <p:nvPicPr>
          <p:cNvPr id="12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ED716F14-1021-410F-896C-1D5AB1FF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92" y="986139"/>
            <a:ext cx="763722" cy="763722"/>
          </a:xfrm>
          <a:prstGeom prst="rect">
            <a:avLst/>
          </a:prstGeom>
        </p:spPr>
      </p:pic>
      <p:pic>
        <p:nvPicPr>
          <p:cNvPr id="1026" name="Picture 2" descr="Forsikringsaftale med Tryg - Hjerteforeningen">
            <a:extLst>
              <a:ext uri="{FF2B5EF4-FFF2-40B4-BE49-F238E27FC236}">
                <a16:creationId xmlns:a16="http://schemas.microsoft.com/office/drawing/2014/main" id="{99D384F0-C66D-4593-B4C9-3101812E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2" y="2560695"/>
            <a:ext cx="2141910" cy="9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iebolig Gran Canaria | Unikke ferieboliger | Book online nu!">
            <a:extLst>
              <a:ext uri="{FF2B5EF4-FFF2-40B4-BE49-F238E27FC236}">
                <a16:creationId xmlns:a16="http://schemas.microsoft.com/office/drawing/2014/main" id="{0FA347EB-A289-46D0-89C9-DB547EE6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20" y="4139279"/>
            <a:ext cx="2156053" cy="12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der - Forbrugsforeningen">
            <a:extLst>
              <a:ext uri="{FF2B5EF4-FFF2-40B4-BE49-F238E27FC236}">
                <a16:creationId xmlns:a16="http://schemas.microsoft.com/office/drawing/2014/main" id="{EFACFCC6-4D2A-468B-937F-267A8BAC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54" y="4152474"/>
            <a:ext cx="3059264" cy="12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dige stillinger hos DANSK IT">
            <a:extLst>
              <a:ext uri="{FF2B5EF4-FFF2-40B4-BE49-F238E27FC236}">
                <a16:creationId xmlns:a16="http://schemas.microsoft.com/office/drawing/2014/main" id="{C5DEE8E5-E323-4436-8429-A5165E0A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8390" r="12017" b="3960"/>
          <a:stretch/>
        </p:blipFill>
        <p:spPr bwMode="auto">
          <a:xfrm>
            <a:off x="7336253" y="2409567"/>
            <a:ext cx="1843875" cy="10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D9A2-5673-4920-A8B5-0D755F29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27706"/>
            <a:ext cx="4947089" cy="651146"/>
          </a:xfrm>
        </p:spPr>
        <p:txBody>
          <a:bodyPr/>
          <a:lstStyle/>
          <a:p>
            <a:r>
              <a:rPr lang="da-DK" sz="3200" dirty="0"/>
              <a:t>Sign up </a:t>
            </a:r>
            <a:r>
              <a:rPr lang="da-DK" sz="3200" dirty="0" err="1"/>
              <a:t>today</a:t>
            </a:r>
            <a:r>
              <a:rPr lang="da-DK" sz="3200" dirty="0"/>
              <a:t>!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1F2DAF-775E-45EA-9002-BD9F59A8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841739"/>
            <a:ext cx="4744800" cy="4230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First 3 </a:t>
            </a:r>
            <a:r>
              <a:rPr lang="da-DK" sz="1400" dirty="0" err="1"/>
              <a:t>months</a:t>
            </a:r>
            <a:r>
              <a:rPr lang="da-DK" sz="1400" dirty="0"/>
              <a:t> for </a:t>
            </a:r>
            <a:r>
              <a:rPr lang="da-DK" sz="1400" b="1" dirty="0" err="1"/>
              <a:t>free</a:t>
            </a:r>
            <a:br>
              <a:rPr lang="da-DK" sz="1400" dirty="0"/>
            </a:b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 err="1"/>
              <a:t>Monthly</a:t>
            </a:r>
            <a:r>
              <a:rPr lang="da-DK" sz="1400" dirty="0"/>
              <a:t> </a:t>
            </a:r>
            <a:r>
              <a:rPr lang="da-DK" sz="1400" dirty="0" err="1"/>
              <a:t>price</a:t>
            </a:r>
            <a:r>
              <a:rPr lang="da-DK" sz="1400" dirty="0"/>
              <a:t>: 260 DKK (</a:t>
            </a:r>
            <a:r>
              <a:rPr lang="da-DK" sz="1400" dirty="0" err="1"/>
              <a:t>less</a:t>
            </a:r>
            <a:r>
              <a:rPr lang="da-DK" sz="1400" dirty="0"/>
              <a:t> </a:t>
            </a:r>
            <a:r>
              <a:rPr lang="da-DK" sz="1400" dirty="0" err="1"/>
              <a:t>than</a:t>
            </a:r>
            <a:r>
              <a:rPr lang="da-DK" sz="1400"/>
              <a:t> 180 </a:t>
            </a:r>
            <a:r>
              <a:rPr lang="da-DK" sz="1400" dirty="0"/>
              <a:t>DKK </a:t>
            </a:r>
            <a:r>
              <a:rPr lang="da-DK" sz="1400" dirty="0" err="1"/>
              <a:t>after</a:t>
            </a:r>
            <a:r>
              <a:rPr lang="da-DK" sz="1400" dirty="0"/>
              <a:t> </a:t>
            </a:r>
            <a:r>
              <a:rPr lang="da-DK" sz="1400" dirty="0" err="1"/>
              <a:t>tax</a:t>
            </a:r>
            <a:r>
              <a:rPr lang="da-DK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Union/a-kasse </a:t>
            </a:r>
            <a:r>
              <a:rPr lang="da-DK" sz="1400" dirty="0" err="1"/>
              <a:t>somewhere</a:t>
            </a:r>
            <a:r>
              <a:rPr lang="da-DK" sz="1400" dirty="0"/>
              <a:t> </a:t>
            </a:r>
            <a:r>
              <a:rPr lang="da-DK" sz="1400" dirty="0" err="1"/>
              <a:t>else</a:t>
            </a:r>
            <a:r>
              <a:rPr lang="da-DK" sz="1400" dirty="0"/>
              <a:t>?</a:t>
            </a:r>
            <a:br>
              <a:rPr lang="da-DK" sz="1400" dirty="0"/>
            </a:br>
            <a:r>
              <a:rPr lang="da-DK" sz="1400" i="1" dirty="0"/>
              <a:t>- </a:t>
            </a:r>
            <a:r>
              <a:rPr lang="da-DK" sz="1400" i="1" dirty="0" err="1"/>
              <a:t>We</a:t>
            </a:r>
            <a:r>
              <a:rPr lang="da-DK" sz="1400" i="1" dirty="0"/>
              <a:t> </a:t>
            </a:r>
            <a:r>
              <a:rPr lang="da-DK" sz="1400" i="1" dirty="0" err="1"/>
              <a:t>will</a:t>
            </a:r>
            <a:r>
              <a:rPr lang="da-DK" sz="1400" i="1" dirty="0"/>
              <a:t> transfer </a:t>
            </a:r>
            <a:r>
              <a:rPr lang="da-DK" sz="1400" i="1" dirty="0" err="1"/>
              <a:t>your</a:t>
            </a:r>
            <a:r>
              <a:rPr lang="da-DK" sz="1400" i="1" dirty="0"/>
              <a:t> </a:t>
            </a:r>
            <a:r>
              <a:rPr lang="da-DK" sz="1400" i="1" dirty="0" err="1"/>
              <a:t>membership</a:t>
            </a:r>
            <a:br>
              <a:rPr lang="da-DK" sz="1400" dirty="0"/>
            </a:b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Access to all events, legal </a:t>
            </a:r>
            <a:r>
              <a:rPr lang="da-DK" sz="1400" dirty="0" err="1"/>
              <a:t>coverage</a:t>
            </a:r>
            <a:r>
              <a:rPr lang="da-DK" sz="1400" dirty="0"/>
              <a:t>. coaching, </a:t>
            </a:r>
            <a:r>
              <a:rPr lang="da-DK" sz="1400" dirty="0" err="1"/>
              <a:t>networks</a:t>
            </a:r>
            <a:r>
              <a:rPr lang="da-DK" sz="1400" dirty="0"/>
              <a:t>, </a:t>
            </a:r>
            <a:r>
              <a:rPr lang="da-DK" sz="1400" dirty="0" err="1"/>
              <a:t>benefits</a:t>
            </a:r>
            <a:r>
              <a:rPr lang="da-DK" sz="1400" dirty="0"/>
              <a:t>, discounts w. more.</a:t>
            </a:r>
            <a:endParaRPr lang="da-DK" dirty="0"/>
          </a:p>
        </p:txBody>
      </p:sp>
      <p:pic>
        <p:nvPicPr>
          <p:cNvPr id="8" name="Picture Placeholder 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5E27CD8-25E6-4E11-ABF3-EB43D2330E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r="18151"/>
          <a:stretch>
            <a:fillRect/>
          </a:stretch>
        </p:blipFill>
        <p:spPr>
          <a:xfrm>
            <a:off x="6367200" y="0"/>
            <a:ext cx="5824800" cy="6858000"/>
          </a:xfrm>
        </p:spPr>
      </p:pic>
      <p:sp>
        <p:nvSpPr>
          <p:cNvPr id="10" name="Tekstfelt 7">
            <a:extLst>
              <a:ext uri="{FF2B5EF4-FFF2-40B4-BE49-F238E27FC236}">
                <a16:creationId xmlns:a16="http://schemas.microsoft.com/office/drawing/2014/main" id="{AF861AB1-A770-42CD-B60A-D3B257F377DA}"/>
              </a:ext>
            </a:extLst>
          </p:cNvPr>
          <p:cNvSpPr txBox="1"/>
          <p:nvPr/>
        </p:nvSpPr>
        <p:spPr>
          <a:xfrm>
            <a:off x="1135659" y="5387181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>
                <a:solidFill>
                  <a:srgbClr val="001965"/>
                </a:solidFill>
                <a:latin typeface="+mj-lt"/>
              </a:rPr>
              <a:t>Hear</a:t>
            </a:r>
            <a:r>
              <a:rPr lang="da-DK" b="1" dirty="0">
                <a:solidFill>
                  <a:srgbClr val="001965"/>
                </a:solidFill>
                <a:latin typeface="+mj-lt"/>
              </a:rPr>
              <a:t> more!</a:t>
            </a:r>
          </a:p>
          <a:p>
            <a:pPr algn="ctr"/>
            <a:r>
              <a:rPr lang="da-DK" b="1" dirty="0">
                <a:solidFill>
                  <a:srgbClr val="001965"/>
                </a:solidFill>
                <a:latin typeface="+mj-lt"/>
              </a:rPr>
              <a:t>hverveservice@finansforbundet.dk</a:t>
            </a:r>
          </a:p>
          <a:p>
            <a:pPr algn="ctr"/>
            <a:r>
              <a:rPr lang="da-DK" b="1" dirty="0">
                <a:solidFill>
                  <a:srgbClr val="001965"/>
                </a:solidFill>
                <a:latin typeface="+mj-lt"/>
              </a:rPr>
              <a:t>Phone: 32 66 13 70</a:t>
            </a:r>
          </a:p>
        </p:txBody>
      </p:sp>
    </p:spTree>
    <p:extLst>
      <p:ext uri="{BB962C8B-B14F-4D97-AF65-F5344CB8AC3E}">
        <p14:creationId xmlns:p14="http://schemas.microsoft.com/office/powerpoint/2010/main" val="46835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_2019" id="{3C3A8D44-84B6-4BE9-AD04-B00F3B2AC3A9}" vid="{8741DAAC-8151-4064-A8AE-B0B379CB9A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6697F389140047A3C81ABC94388D0F" ma:contentTypeVersion="13" ma:contentTypeDescription="Opret et nyt dokument." ma:contentTypeScope="" ma:versionID="3f4ed3e8112c2b2a00620c7a49eeada0">
  <xsd:schema xmlns:xsd="http://www.w3.org/2001/XMLSchema" xmlns:xs="http://www.w3.org/2001/XMLSchema" xmlns:p="http://schemas.microsoft.com/office/2006/metadata/properties" xmlns:ns3="034c644a-3153-4cf6-9cf0-09db57be105d" xmlns:ns4="0b6ba1e9-47da-4e70-9b98-f5d04a68df0d" targetNamespace="http://schemas.microsoft.com/office/2006/metadata/properties" ma:root="true" ma:fieldsID="b54b807f142a15c619b6af435368fd05" ns3:_="" ns4:_="">
    <xsd:import namespace="034c644a-3153-4cf6-9cf0-09db57be105d"/>
    <xsd:import namespace="0b6ba1e9-47da-4e70-9b98-f5d04a68df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c644a-3153-4cf6-9cf0-09db57be10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a1e9-47da-4e70-9b98-f5d04a68d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8EA25-88D5-4481-8E3E-F7953A2444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5501B-FB50-4697-AFF6-4AFF84503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c644a-3153-4cf6-9cf0-09db57be105d"/>
    <ds:schemaRef ds:uri="0b6ba1e9-47da-4e70-9b98-f5d04a68d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2019_Finansforbundet_final</Template>
  <TotalTime>281</TotalTime>
  <Words>169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Wingdings</vt:lpstr>
      <vt:lpstr>Office-tema</vt:lpstr>
      <vt:lpstr>Be a part of the  finanscial network of Denmark</vt:lpstr>
      <vt:lpstr>Meet Finansforbundet</vt:lpstr>
      <vt:lpstr>PowerPoint-præsentation</vt:lpstr>
      <vt:lpstr>PowerPoint-præsentation</vt:lpstr>
      <vt:lpstr>PowerPoint-præsentation</vt:lpstr>
      <vt:lpstr>PowerPoint-præsentation</vt:lpstr>
      <vt:lpstr>Sign up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Ife Annabell Ajufo</dc:creator>
  <cp:lastModifiedBy>Mark V. Kristiansen</cp:lastModifiedBy>
  <cp:revision>2</cp:revision>
  <dcterms:created xsi:type="dcterms:W3CDTF">2019-12-13T13:34:33Z</dcterms:created>
  <dcterms:modified xsi:type="dcterms:W3CDTF">2021-01-15T10:11:57Z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aha</vt:lpwstr>
  </property>
  <property fmtid="{D5CDD505-2E9C-101B-9397-08002B2CF9AE}" pid="3" name="DL_AuthorInitials">
    <vt:lpwstr>aha</vt:lpwstr>
  </property>
  <property fmtid="{D5CDD505-2E9C-101B-9397-08002B2CF9AE}" pid="4" name="fInit">
    <vt:lpwstr>aha</vt:lpwstr>
  </property>
  <property fmtid="{D5CDD505-2E9C-101B-9397-08002B2CF9AE}" pid="5" name="fNavn">
    <vt:lpwstr>Andreas Hagemann</vt:lpwstr>
  </property>
  <property fmtid="{D5CDD505-2E9C-101B-9397-08002B2CF9AE}" pid="6" name="fTlf">
    <vt:lpwstr>+4532661397</vt:lpwstr>
  </property>
  <property fmtid="{D5CDD505-2E9C-101B-9397-08002B2CF9AE}" pid="7" name="fEpost">
    <vt:lpwstr>aha@finansforbundet.dk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ContentTypeId">
    <vt:lpwstr>0x010100FF6697F389140047A3C81ABC94388D0F</vt:lpwstr>
  </property>
  <property fmtid="{D5CDD505-2E9C-101B-9397-08002B2CF9AE}" pid="10" name="EXDocumentID">
    <vt:lpwstr/>
  </property>
</Properties>
</file>